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1"/>
  </p:notesMasterIdLst>
  <p:sldIdLst>
    <p:sldId id="256" r:id="rId5"/>
    <p:sldId id="257" r:id="rId6"/>
    <p:sldId id="258" r:id="rId7"/>
    <p:sldId id="338" r:id="rId8"/>
    <p:sldId id="339" r:id="rId9"/>
    <p:sldId id="341" r:id="rId10"/>
    <p:sldId id="340" r:id="rId11"/>
    <p:sldId id="343" r:id="rId12"/>
    <p:sldId id="342" r:id="rId13"/>
    <p:sldId id="259" r:id="rId14"/>
    <p:sldId id="260" r:id="rId15"/>
    <p:sldId id="261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306" r:id="rId27"/>
    <p:sldId id="307" r:id="rId28"/>
    <p:sldId id="274" r:id="rId29"/>
    <p:sldId id="275" r:id="rId30"/>
    <p:sldId id="276" r:id="rId31"/>
    <p:sldId id="277" r:id="rId32"/>
    <p:sldId id="278" r:id="rId33"/>
    <p:sldId id="308" r:id="rId34"/>
    <p:sldId id="279" r:id="rId35"/>
    <p:sldId id="280" r:id="rId36"/>
    <p:sldId id="281" r:id="rId37"/>
    <p:sldId id="282" r:id="rId38"/>
    <p:sldId id="262" r:id="rId39"/>
    <p:sldId id="309" r:id="rId40"/>
    <p:sldId id="311" r:id="rId41"/>
    <p:sldId id="283" r:id="rId42"/>
    <p:sldId id="310" r:id="rId43"/>
    <p:sldId id="315" r:id="rId44"/>
    <p:sldId id="319" r:id="rId45"/>
    <p:sldId id="333" r:id="rId46"/>
    <p:sldId id="335" r:id="rId47"/>
    <p:sldId id="328" r:id="rId48"/>
    <p:sldId id="331" r:id="rId49"/>
    <p:sldId id="351" r:id="rId50"/>
    <p:sldId id="350" r:id="rId51"/>
    <p:sldId id="347" r:id="rId52"/>
    <p:sldId id="348" r:id="rId53"/>
    <p:sldId id="349" r:id="rId54"/>
    <p:sldId id="344" r:id="rId55"/>
    <p:sldId id="312" r:id="rId56"/>
    <p:sldId id="313" r:id="rId57"/>
    <p:sldId id="295" r:id="rId58"/>
    <p:sldId id="316" r:id="rId59"/>
    <p:sldId id="327" r:id="rId60"/>
    <p:sldId id="314" r:id="rId61"/>
    <p:sldId id="324" r:id="rId62"/>
    <p:sldId id="284" r:id="rId63"/>
    <p:sldId id="352" r:id="rId64"/>
    <p:sldId id="346" r:id="rId65"/>
    <p:sldId id="285" r:id="rId66"/>
    <p:sldId id="317" r:id="rId67"/>
    <p:sldId id="286" r:id="rId68"/>
    <p:sldId id="326" r:id="rId69"/>
    <p:sldId id="318" r:id="rId70"/>
    <p:sldId id="329" r:id="rId71"/>
    <p:sldId id="330" r:id="rId72"/>
    <p:sldId id="332" r:id="rId73"/>
    <p:sldId id="293" r:id="rId74"/>
    <p:sldId id="296" r:id="rId75"/>
    <p:sldId id="325" r:id="rId76"/>
    <p:sldId id="336" r:id="rId77"/>
    <p:sldId id="353" r:id="rId78"/>
    <p:sldId id="337" r:id="rId79"/>
    <p:sldId id="345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00CEBB-C9AA-4409-949D-F67048D06410}">
          <p14:sldIdLst>
            <p14:sldId id="256"/>
          </p14:sldIdLst>
        </p14:section>
        <p14:section name="Untitled Section" id="{2EFA6298-B632-4466-BAD1-97C6F79D38E9}">
          <p14:sldIdLst>
            <p14:sldId id="257"/>
            <p14:sldId id="258"/>
            <p14:sldId id="338"/>
            <p14:sldId id="339"/>
            <p14:sldId id="341"/>
            <p14:sldId id="340"/>
            <p14:sldId id="343"/>
            <p14:sldId id="342"/>
            <p14:sldId id="259"/>
            <p14:sldId id="260"/>
            <p14:sldId id="261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306"/>
            <p14:sldId id="307"/>
            <p14:sldId id="274"/>
            <p14:sldId id="275"/>
            <p14:sldId id="276"/>
            <p14:sldId id="277"/>
            <p14:sldId id="278"/>
            <p14:sldId id="308"/>
            <p14:sldId id="279"/>
            <p14:sldId id="280"/>
            <p14:sldId id="281"/>
            <p14:sldId id="282"/>
            <p14:sldId id="262"/>
            <p14:sldId id="309"/>
            <p14:sldId id="311"/>
            <p14:sldId id="283"/>
            <p14:sldId id="310"/>
            <p14:sldId id="315"/>
            <p14:sldId id="319"/>
            <p14:sldId id="333"/>
            <p14:sldId id="335"/>
            <p14:sldId id="328"/>
            <p14:sldId id="331"/>
            <p14:sldId id="351"/>
            <p14:sldId id="350"/>
            <p14:sldId id="347"/>
            <p14:sldId id="348"/>
            <p14:sldId id="349"/>
            <p14:sldId id="344"/>
            <p14:sldId id="312"/>
            <p14:sldId id="313"/>
            <p14:sldId id="295"/>
            <p14:sldId id="316"/>
            <p14:sldId id="327"/>
            <p14:sldId id="314"/>
            <p14:sldId id="324"/>
            <p14:sldId id="284"/>
            <p14:sldId id="352"/>
            <p14:sldId id="346"/>
            <p14:sldId id="285"/>
            <p14:sldId id="317"/>
            <p14:sldId id="286"/>
            <p14:sldId id="326"/>
            <p14:sldId id="318"/>
            <p14:sldId id="329"/>
            <p14:sldId id="330"/>
            <p14:sldId id="332"/>
            <p14:sldId id="293"/>
            <p14:sldId id="296"/>
            <p14:sldId id="325"/>
            <p14:sldId id="336"/>
            <p14:sldId id="353"/>
            <p14:sldId id="337"/>
            <p14:sldId id="345"/>
          </p14:sldIdLst>
        </p14:section>
        <p14:section name="Untitled Section" id="{C94B1903-10C3-457D-ADB8-AB0A6BA71B9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20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F9933"/>
    <a:srgbClr val="66FF99"/>
    <a:srgbClr val="3399FF"/>
    <a:srgbClr val="FF6600"/>
    <a:srgbClr val="B2B2B2"/>
    <a:srgbClr val="969696"/>
    <a:srgbClr val="80808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216" y="84"/>
      </p:cViewPr>
      <p:guideLst>
        <p:guide orient="horz" pos="120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D329E-59CC-43D9-BFD2-0555E2D9BF38}" type="datetimeFigureOut">
              <a:rPr lang="en-PH" smtClean="0"/>
              <a:t>19/03/2018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E713D-9CFC-4A80-9BDC-FA104701857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92612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6204-CD48-47CB-955D-A4052E59911B}" type="datetimeFigureOut">
              <a:rPr lang="en-PH" smtClean="0"/>
              <a:t>19/03/2018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B5B98-8D18-4EA5-842B-5E1749B673C0}" type="slidenum">
              <a:rPr lang="en-PH" smtClean="0"/>
              <a:t>‹#›</a:t>
            </a:fld>
            <a:endParaRPr lang="en-P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207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6204-CD48-47CB-955D-A4052E59911B}" type="datetimeFigureOut">
              <a:rPr lang="en-PH" smtClean="0"/>
              <a:t>19/03/2018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B5B98-8D18-4EA5-842B-5E1749B673C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05869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6204-CD48-47CB-955D-A4052E59911B}" type="datetimeFigureOut">
              <a:rPr lang="en-PH" smtClean="0"/>
              <a:t>19/03/2018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B5B98-8D18-4EA5-842B-5E1749B673C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1550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6204-CD48-47CB-955D-A4052E59911B}" type="datetimeFigureOut">
              <a:rPr lang="en-PH" smtClean="0"/>
              <a:t>19/03/2018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B5B98-8D18-4EA5-842B-5E1749B673C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08315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6204-CD48-47CB-955D-A4052E59911B}" type="datetimeFigureOut">
              <a:rPr lang="en-PH" smtClean="0"/>
              <a:t>19/03/2018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B5B98-8D18-4EA5-842B-5E1749B673C0}" type="slidenum">
              <a:rPr lang="en-PH" smtClean="0"/>
              <a:t>‹#›</a:t>
            </a:fld>
            <a:endParaRPr lang="en-P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02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6204-CD48-47CB-955D-A4052E59911B}" type="datetimeFigureOut">
              <a:rPr lang="en-PH" smtClean="0"/>
              <a:t>19/03/2018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B5B98-8D18-4EA5-842B-5E1749B673C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50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6204-CD48-47CB-955D-A4052E59911B}" type="datetimeFigureOut">
              <a:rPr lang="en-PH" smtClean="0"/>
              <a:t>19/03/2018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B5B98-8D18-4EA5-842B-5E1749B673C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0523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6204-CD48-47CB-955D-A4052E59911B}" type="datetimeFigureOut">
              <a:rPr lang="en-PH" smtClean="0"/>
              <a:t>19/03/2018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B5B98-8D18-4EA5-842B-5E1749B673C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7289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6204-CD48-47CB-955D-A4052E59911B}" type="datetimeFigureOut">
              <a:rPr lang="en-PH" smtClean="0"/>
              <a:t>19/03/2018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B5B98-8D18-4EA5-842B-5E1749B673C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12792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8F46204-CD48-47CB-955D-A4052E59911B}" type="datetimeFigureOut">
              <a:rPr lang="en-PH" smtClean="0"/>
              <a:t>19/03/2018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F6B5B98-8D18-4EA5-842B-5E1749B673C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888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6204-CD48-47CB-955D-A4052E59911B}" type="datetimeFigureOut">
              <a:rPr lang="en-PH" smtClean="0"/>
              <a:t>19/03/2018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B5B98-8D18-4EA5-842B-5E1749B673C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5187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8F46204-CD48-47CB-955D-A4052E59911B}" type="datetimeFigureOut">
              <a:rPr lang="en-PH" smtClean="0"/>
              <a:t>19/03/2018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F6B5B98-8D18-4EA5-842B-5E1749B673C0}" type="slidenum">
              <a:rPr lang="en-PH" smtClean="0"/>
              <a:t>‹#›</a:t>
            </a:fld>
            <a:endParaRPr lang="en-P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93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5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3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3.png"/><Relationship Id="rId7" Type="http://schemas.openxmlformats.org/officeDocument/2006/relationships/slide" Target="slide2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microsoft.com/office/2007/relationships/hdphoto" Target="../media/hdphoto1.wdp"/><Relationship Id="rId4" Type="http://schemas.openxmlformats.org/officeDocument/2006/relationships/image" Target="../media/image20.png"/><Relationship Id="rId9" Type="http://schemas.openxmlformats.org/officeDocument/2006/relationships/slide" Target="slide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5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7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6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3.png"/><Relationship Id="rId7" Type="http://schemas.openxmlformats.org/officeDocument/2006/relationships/slide" Target="slide2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6.xml"/><Relationship Id="rId5" Type="http://schemas.microsoft.com/office/2007/relationships/hdphoto" Target="../media/hdphoto1.wdp"/><Relationship Id="rId4" Type="http://schemas.openxmlformats.org/officeDocument/2006/relationships/image" Target="../media/image20.png"/><Relationship Id="rId9" Type="http://schemas.openxmlformats.org/officeDocument/2006/relationships/slide" Target="slide2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3.png"/><Relationship Id="rId7" Type="http://schemas.openxmlformats.org/officeDocument/2006/relationships/slide" Target="slide2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7.xml"/><Relationship Id="rId5" Type="http://schemas.microsoft.com/office/2007/relationships/hdphoto" Target="../media/hdphoto1.wdp"/><Relationship Id="rId4" Type="http://schemas.openxmlformats.org/officeDocument/2006/relationships/image" Target="../media/image20.png"/><Relationship Id="rId9" Type="http://schemas.openxmlformats.org/officeDocument/2006/relationships/slide" Target="slide2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30.png"/><Relationship Id="rId7" Type="http://schemas.openxmlformats.org/officeDocument/2006/relationships/slide" Target="slide2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8.xml"/><Relationship Id="rId5" Type="http://schemas.microsoft.com/office/2007/relationships/hdphoto" Target="../media/hdphoto1.wdp"/><Relationship Id="rId4" Type="http://schemas.openxmlformats.org/officeDocument/2006/relationships/image" Target="../media/image20.png"/><Relationship Id="rId9" Type="http://schemas.openxmlformats.org/officeDocument/2006/relationships/slide" Target="slide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31.png"/><Relationship Id="rId7" Type="http://schemas.openxmlformats.org/officeDocument/2006/relationships/slide" Target="slide2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9.xml"/><Relationship Id="rId5" Type="http://schemas.microsoft.com/office/2007/relationships/hdphoto" Target="../media/hdphoto1.wdp"/><Relationship Id="rId10" Type="http://schemas.openxmlformats.org/officeDocument/2006/relationships/slide" Target="slide28.xml"/><Relationship Id="rId4" Type="http://schemas.openxmlformats.org/officeDocument/2006/relationships/image" Target="../media/image20.png"/><Relationship Id="rId9" Type="http://schemas.openxmlformats.org/officeDocument/2006/relationships/slide" Target="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3.png"/><Relationship Id="rId7" Type="http://schemas.openxmlformats.org/officeDocument/2006/relationships/slide" Target="slide2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microsoft.com/office/2007/relationships/hdphoto" Target="../media/hdphoto1.wdp"/><Relationship Id="rId4" Type="http://schemas.openxmlformats.org/officeDocument/2006/relationships/image" Target="../media/image20.png"/><Relationship Id="rId9" Type="http://schemas.openxmlformats.org/officeDocument/2006/relationships/slide" Target="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slide" Target="slide3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slide" Target="slide33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slide" Target="slide34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2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3.png"/><Relationship Id="rId7" Type="http://schemas.openxmlformats.org/officeDocument/2006/relationships/slide" Target="slide3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slide" Target="slide5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image" Target="../media/image3.png"/><Relationship Id="rId7" Type="http://schemas.openxmlformats.org/officeDocument/2006/relationships/slide" Target="slide37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slide" Target="slide59.xml"/><Relationship Id="rId9" Type="http://schemas.openxmlformats.org/officeDocument/2006/relationships/slide" Target="slide5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3" Type="http://schemas.openxmlformats.org/officeDocument/2006/relationships/image" Target="../media/image25.png"/><Relationship Id="rId7" Type="http://schemas.openxmlformats.org/officeDocument/2006/relationships/slide" Target="slide6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9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59.xml"/><Relationship Id="rId7" Type="http://schemas.openxmlformats.org/officeDocument/2006/relationships/slide" Target="slide4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7" Type="http://schemas.openxmlformats.org/officeDocument/2006/relationships/slide" Target="slide6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3.png"/><Relationship Id="rId7" Type="http://schemas.openxmlformats.org/officeDocument/2006/relationships/slide" Target="slide7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slide" Target="slide59.xml"/><Relationship Id="rId9" Type="http://schemas.openxmlformats.org/officeDocument/2006/relationships/slide" Target="slide5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3" Type="http://schemas.openxmlformats.org/officeDocument/2006/relationships/image" Target="../media/image3.png"/><Relationship Id="rId7" Type="http://schemas.openxmlformats.org/officeDocument/2006/relationships/slide" Target="slide7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3.png"/><Relationship Id="rId7" Type="http://schemas.openxmlformats.org/officeDocument/2006/relationships/slide" Target="slide70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slide" Target="slide43.xml"/><Relationship Id="rId5" Type="http://schemas.openxmlformats.org/officeDocument/2006/relationships/image" Target="../media/image20.png"/><Relationship Id="rId10" Type="http://schemas.openxmlformats.org/officeDocument/2006/relationships/slide" Target="slide75.xml"/><Relationship Id="rId4" Type="http://schemas.openxmlformats.org/officeDocument/2006/relationships/slide" Target="slide72.xml"/><Relationship Id="rId9" Type="http://schemas.openxmlformats.org/officeDocument/2006/relationships/slide" Target="slide7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image" Target="../media/image3.png"/><Relationship Id="rId7" Type="http://schemas.openxmlformats.org/officeDocument/2006/relationships/slide" Target="slide6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slide" Target="slide5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image" Target="../media/image3.png"/><Relationship Id="rId7" Type="http://schemas.openxmlformats.org/officeDocument/2006/relationships/slide" Target="slide4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slide" Target="slide59.xml"/><Relationship Id="rId9" Type="http://schemas.openxmlformats.org/officeDocument/2006/relationships/slide" Target="slide6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3" Type="http://schemas.openxmlformats.org/officeDocument/2006/relationships/slide" Target="slide59.xml"/><Relationship Id="rId7" Type="http://schemas.openxmlformats.org/officeDocument/2006/relationships/slide" Target="slide5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0.xml"/><Relationship Id="rId5" Type="http://schemas.microsoft.com/office/2007/relationships/hdphoto" Target="../media/hdphoto1.wdp"/><Relationship Id="rId4" Type="http://schemas.openxmlformats.org/officeDocument/2006/relationships/image" Target="../media/image20.png"/><Relationship Id="rId9" Type="http://schemas.openxmlformats.org/officeDocument/2006/relationships/slide" Target="slide7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20.png"/><Relationship Id="rId7" Type="http://schemas.openxmlformats.org/officeDocument/2006/relationships/slide" Target="slide3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slide" Target="slide15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slide" Target="slide15.xml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7.png"/><Relationship Id="rId4" Type="http://schemas.openxmlformats.org/officeDocument/2006/relationships/slide" Target="slide37.xml"/><Relationship Id="rId9" Type="http://schemas.openxmlformats.org/officeDocument/2006/relationships/slide" Target="slide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slide" Target="slide7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7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slide" Target="slide7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4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slide" Target="slide7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6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slide" Target="slide3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15.xml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slide" Target="slide3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50.png"/><Relationship Id="rId7" Type="http://schemas.openxmlformats.org/officeDocument/2006/relationships/slide" Target="slide1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2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50.png"/><Relationship Id="rId7" Type="http://schemas.openxmlformats.org/officeDocument/2006/relationships/slide" Target="slide1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3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slide" Target="slide3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6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3.png"/><Relationship Id="rId7" Type="http://schemas.openxmlformats.org/officeDocument/2006/relationships/slide" Target="slide64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4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3.png"/><Relationship Id="rId7" Type="http://schemas.openxmlformats.org/officeDocument/2006/relationships/slide" Target="slide55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4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8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2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slide" Target="slide4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slide" Target="slide68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slide" Target="slide4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slide" Target="slide4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slide" Target="slide45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slide" Target="slide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8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3" Type="http://schemas.openxmlformats.org/officeDocument/2006/relationships/image" Target="../media/image57.png"/><Relationship Id="rId7" Type="http://schemas.openxmlformats.org/officeDocument/2006/relationships/slide" Target="slide6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3" Type="http://schemas.openxmlformats.org/officeDocument/2006/relationships/image" Target="../media/image3.png"/><Relationship Id="rId7" Type="http://schemas.openxmlformats.org/officeDocument/2006/relationships/slide" Target="slide7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microsoft.com/office/2007/relationships/hdphoto" Target="../media/hdphoto1.wdp"/><Relationship Id="rId4" Type="http://schemas.openxmlformats.org/officeDocument/2006/relationships/image" Target="../media/image20.png"/><Relationship Id="rId9" Type="http://schemas.openxmlformats.org/officeDocument/2006/relationships/slide" Target="slide4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3" Type="http://schemas.openxmlformats.org/officeDocument/2006/relationships/image" Target="../media/image3.png"/><Relationship Id="rId7" Type="http://schemas.openxmlformats.org/officeDocument/2006/relationships/slide" Target="slide7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microsoft.com/office/2007/relationships/hdphoto" Target="../media/hdphoto1.wdp"/><Relationship Id="rId4" Type="http://schemas.openxmlformats.org/officeDocument/2006/relationships/image" Target="../media/image20.png"/><Relationship Id="rId9" Type="http://schemas.openxmlformats.org/officeDocument/2006/relationships/slide" Target="slide4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3" Type="http://schemas.openxmlformats.org/officeDocument/2006/relationships/image" Target="../media/image3.png"/><Relationship Id="rId7" Type="http://schemas.openxmlformats.org/officeDocument/2006/relationships/slide" Target="slide71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microsoft.com/office/2007/relationships/hdphoto" Target="../media/hdphoto1.wdp"/><Relationship Id="rId4" Type="http://schemas.openxmlformats.org/officeDocument/2006/relationships/image" Target="../media/image20.png"/><Relationship Id="rId9" Type="http://schemas.openxmlformats.org/officeDocument/2006/relationships/slide" Target="slide4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0.png"/><Relationship Id="rId7" Type="http://schemas.openxmlformats.org/officeDocument/2006/relationships/slide" Target="slide6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1.xml"/><Relationship Id="rId5" Type="http://schemas.openxmlformats.org/officeDocument/2006/relationships/slide" Target="slide37.xml"/><Relationship Id="rId4" Type="http://schemas.microsoft.com/office/2007/relationships/hdphoto" Target="../media/hdphoto1.wdp"/><Relationship Id="rId9" Type="http://schemas.openxmlformats.org/officeDocument/2006/relationships/slide" Target="slide4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181" y="1376125"/>
            <a:ext cx="1828800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3257" y="3216355"/>
            <a:ext cx="7082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b="1" dirty="0"/>
              <a:t>Academic and Curricular</a:t>
            </a:r>
          </a:p>
          <a:p>
            <a:pPr algn="ctr"/>
            <a:r>
              <a:rPr lang="en-PH" sz="4000" b="1" dirty="0"/>
              <a:t>Advising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2096307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C:\Users\student\Downloads\GetImage.png">
            <a:extLst>
              <a:ext uri="{FF2B5EF4-FFF2-40B4-BE49-F238E27FC236}">
                <a16:creationId xmlns:a16="http://schemas.microsoft.com/office/drawing/2014/main" id="{9DCED437-ECBA-4533-84DE-1F6866531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"/>
          <a:stretch/>
        </p:blipFill>
        <p:spPr bwMode="auto">
          <a:xfrm>
            <a:off x="3496947" y="1192708"/>
            <a:ext cx="7806864" cy="4984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070375" y="496419"/>
            <a:ext cx="39104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PROPOSED SOLUTION</a:t>
            </a:r>
            <a:endParaRPr lang="en-US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57BBB8-1354-43E0-9B4C-5FA5AC77BD5A}"/>
              </a:ext>
            </a:extLst>
          </p:cNvPr>
          <p:cNvSpPr txBox="1"/>
          <p:nvPr/>
        </p:nvSpPr>
        <p:spPr>
          <a:xfrm>
            <a:off x="62838" y="1453657"/>
            <a:ext cx="30075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  <a:endParaRPr lang="en-PH" sz="2800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</a:t>
            </a:r>
            <a:endParaRPr lang="en-PH" sz="3200" b="1" u="sng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736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32429" y="1332292"/>
            <a:ext cx="75318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develop and design a web-based intranet system for Asia Pacific College – School of Engineering that will serve as a medium of communication for student and faculty and to centralize students’ academic and curricular advising records. </a:t>
            </a:r>
            <a:endParaRPr lang="en-US" sz="3200" dirty="0"/>
          </a:p>
        </p:txBody>
      </p:sp>
      <p:sp>
        <p:nvSpPr>
          <p:cNvPr id="30" name="Rectangle 29"/>
          <p:cNvSpPr/>
          <p:nvPr/>
        </p:nvSpPr>
        <p:spPr>
          <a:xfrm>
            <a:off x="3070375" y="496419"/>
            <a:ext cx="60355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OBJECTIVES | GENERAL OBJECTIVE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BF0D7-A623-428A-87C9-6B5EC78CCB08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</a:t>
            </a:r>
            <a:endParaRPr lang="en-PH" sz="3200" b="1" u="sng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163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623869" y="1336936"/>
            <a:ext cx="753181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just"/>
            <a:r>
              <a:rPr lang="en-US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Develop: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/>
              <a:t>Registration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Log in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Case</a:t>
            </a:r>
          </a:p>
          <a:p>
            <a:pPr marL="1828800" lvl="3" indent="-457200" algn="just">
              <a:buFont typeface="Wingdings" panose="05000000000000000000" pitchFamily="2" charset="2"/>
              <a:buChar char="ü"/>
            </a:pP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Reports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070375" y="496419"/>
            <a:ext cx="6116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OBJECTIVES | SPECIFIC OBJECTIVES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9BF9F-EC95-4043-90ED-0EE1DFCFAE47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</a:t>
            </a:r>
            <a:endParaRPr lang="en-PH" sz="3200" b="1" u="sng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100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25091" y="391886"/>
            <a:ext cx="718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756798"/>
              </p:ext>
            </p:extLst>
          </p:nvPr>
        </p:nvGraphicFramePr>
        <p:xfrm>
          <a:off x="3325091" y="1336936"/>
          <a:ext cx="7672615" cy="401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523">
                  <a:extLst>
                    <a:ext uri="{9D8B030D-6E8A-4147-A177-3AD203B41FA5}">
                      <a16:colId xmlns:a16="http://schemas.microsoft.com/office/drawing/2014/main" val="1174649871"/>
                    </a:ext>
                  </a:extLst>
                </a:gridCol>
                <a:gridCol w="1534523">
                  <a:extLst>
                    <a:ext uri="{9D8B030D-6E8A-4147-A177-3AD203B41FA5}">
                      <a16:colId xmlns:a16="http://schemas.microsoft.com/office/drawing/2014/main" val="929984994"/>
                    </a:ext>
                  </a:extLst>
                </a:gridCol>
                <a:gridCol w="1760482">
                  <a:extLst>
                    <a:ext uri="{9D8B030D-6E8A-4147-A177-3AD203B41FA5}">
                      <a16:colId xmlns:a16="http://schemas.microsoft.com/office/drawing/2014/main" val="2813673018"/>
                    </a:ext>
                  </a:extLst>
                </a:gridCol>
                <a:gridCol w="1308564">
                  <a:extLst>
                    <a:ext uri="{9D8B030D-6E8A-4147-A177-3AD203B41FA5}">
                      <a16:colId xmlns:a16="http://schemas.microsoft.com/office/drawing/2014/main" val="2791400418"/>
                    </a:ext>
                  </a:extLst>
                </a:gridCol>
                <a:gridCol w="1534523">
                  <a:extLst>
                    <a:ext uri="{9D8B030D-6E8A-4147-A177-3AD203B41FA5}">
                      <a16:colId xmlns:a16="http://schemas.microsoft.com/office/drawing/2014/main" val="4137683534"/>
                    </a:ext>
                  </a:extLst>
                </a:gridCol>
              </a:tblGrid>
              <a:tr h="573274">
                <a:tc>
                  <a:txBody>
                    <a:bodyPr/>
                    <a:lstStyle/>
                    <a:p>
                      <a:r>
                        <a:rPr lang="en-US" dirty="0"/>
                        <a:t>USER 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417470"/>
                  </a:ext>
                </a:extLst>
              </a:tr>
              <a:tr h="573274">
                <a:tc>
                  <a:txBody>
                    <a:bodyPr/>
                    <a:lstStyle/>
                    <a:p>
                      <a:r>
                        <a:rPr lang="en-US" dirty="0"/>
                        <a:t>Executive Dir.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878206"/>
                  </a:ext>
                </a:extLst>
              </a:tr>
              <a:tr h="573274">
                <a:tc>
                  <a:txBody>
                    <a:bodyPr/>
                    <a:lstStyle/>
                    <a:p>
                      <a:r>
                        <a:rPr lang="en-US" dirty="0"/>
                        <a:t>Program Dir.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084263"/>
                  </a:ext>
                </a:extLst>
              </a:tr>
              <a:tr h="573274">
                <a:tc>
                  <a:txBody>
                    <a:bodyPr/>
                    <a:lstStyle/>
                    <a:p>
                      <a:r>
                        <a:rPr lang="en-US" dirty="0"/>
                        <a:t>Adviser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51505"/>
                  </a:ext>
                </a:extLst>
              </a:tr>
              <a:tr h="573274">
                <a:tc>
                  <a:txBody>
                    <a:bodyPr/>
                    <a:lstStyle/>
                    <a:p>
                      <a:r>
                        <a:rPr lang="en-US" dirty="0"/>
                        <a:t>Faculty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092514"/>
                  </a:ext>
                </a:extLst>
              </a:tr>
              <a:tr h="573274">
                <a:tc>
                  <a:txBody>
                    <a:bodyPr/>
                    <a:lstStyle/>
                    <a:p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937661"/>
                  </a:ext>
                </a:extLst>
              </a:tr>
              <a:tr h="573274"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725242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73" y="2015119"/>
            <a:ext cx="480012" cy="4077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73" y="2634273"/>
            <a:ext cx="480012" cy="4077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73" y="3088667"/>
            <a:ext cx="480012" cy="4077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73" y="3707909"/>
            <a:ext cx="480012" cy="4077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73" y="4333506"/>
            <a:ext cx="480012" cy="4077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73" y="4832359"/>
            <a:ext cx="480012" cy="40770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928" y="4871722"/>
            <a:ext cx="480012" cy="40770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020" y="2079315"/>
            <a:ext cx="480012" cy="40770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020" y="2634273"/>
            <a:ext cx="480012" cy="40770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020" y="3175363"/>
            <a:ext cx="480012" cy="40770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020" y="3766154"/>
            <a:ext cx="480012" cy="40770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020" y="4333505"/>
            <a:ext cx="480012" cy="40770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046" y="2057590"/>
            <a:ext cx="480012" cy="40770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046" y="2545471"/>
            <a:ext cx="480012" cy="407707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3071090" y="391886"/>
            <a:ext cx="5525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USER | MODULE ACCESS LEVEL</a:t>
            </a:r>
            <a:endParaRPr lang="en-US" sz="3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38E0A2-5DA4-4335-9FD3-A43EC9A3B0F5}"/>
              </a:ext>
            </a:extLst>
          </p:cNvPr>
          <p:cNvSpPr txBox="1"/>
          <p:nvPr/>
        </p:nvSpPr>
        <p:spPr>
          <a:xfrm>
            <a:off x="62838" y="1453657"/>
            <a:ext cx="300753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USER</a:t>
            </a:r>
            <a:r>
              <a:rPr lang="en-PH" sz="3200" b="1" u="sng" dirty="0">
                <a:solidFill>
                  <a:srgbClr val="BD582C"/>
                </a:solidFill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489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25091" y="391886"/>
            <a:ext cx="718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1091" y="391886"/>
            <a:ext cx="4892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USER | CASE ACCESS LEVEL</a:t>
            </a:r>
            <a:endParaRPr lang="en-US" sz="32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810468"/>
              </p:ext>
            </p:extLst>
          </p:nvPr>
        </p:nvGraphicFramePr>
        <p:xfrm>
          <a:off x="3325091" y="1336936"/>
          <a:ext cx="8108010" cy="443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095">
                  <a:extLst>
                    <a:ext uri="{9D8B030D-6E8A-4147-A177-3AD203B41FA5}">
                      <a16:colId xmlns:a16="http://schemas.microsoft.com/office/drawing/2014/main" val="3062026976"/>
                    </a:ext>
                  </a:extLst>
                </a:gridCol>
                <a:gridCol w="6008915">
                  <a:extLst>
                    <a:ext uri="{9D8B030D-6E8A-4147-A177-3AD203B41FA5}">
                      <a16:colId xmlns:a16="http://schemas.microsoft.com/office/drawing/2014/main" val="1905483450"/>
                    </a:ext>
                  </a:extLst>
                </a:gridCol>
              </a:tblGrid>
              <a:tr h="633496">
                <a:tc>
                  <a:txBody>
                    <a:bodyPr/>
                    <a:lstStyle/>
                    <a:p>
                      <a:r>
                        <a:rPr lang="en-US" sz="2400" dirty="0"/>
                        <a:t>USER</a:t>
                      </a:r>
                      <a:r>
                        <a:rPr lang="en-US" sz="2400" baseline="0" dirty="0"/>
                        <a:t> ROLE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ACCESS</a:t>
                      </a:r>
                      <a:r>
                        <a:rPr lang="en-US" sz="2400" baseline="0" dirty="0"/>
                        <a:t> LEVEL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332317"/>
                  </a:ext>
                </a:extLst>
              </a:tr>
              <a:tr h="633496">
                <a:tc>
                  <a:txBody>
                    <a:bodyPr/>
                    <a:lstStyle/>
                    <a:p>
                      <a:r>
                        <a:rPr lang="en-US" dirty="0"/>
                        <a:t>Executive</a:t>
                      </a:r>
                      <a:r>
                        <a:rPr lang="en-US" baseline="0" dirty="0"/>
                        <a:t> Dir.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930402"/>
                  </a:ext>
                </a:extLst>
              </a:tr>
              <a:tr h="633496">
                <a:tc>
                  <a:txBody>
                    <a:bodyPr/>
                    <a:lstStyle/>
                    <a:p>
                      <a:r>
                        <a:rPr lang="en-US" dirty="0"/>
                        <a:t>Program Dir.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cases under program handled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183487"/>
                  </a:ext>
                </a:extLst>
              </a:tr>
              <a:tr h="633496">
                <a:tc>
                  <a:txBody>
                    <a:bodyPr/>
                    <a:lstStyle/>
                    <a:p>
                      <a:r>
                        <a:rPr lang="en-US" dirty="0"/>
                        <a:t>Adviser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cases under the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assigned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83520"/>
                  </a:ext>
                </a:extLst>
              </a:tr>
              <a:tr h="633496">
                <a:tc>
                  <a:txBody>
                    <a:bodyPr/>
                    <a:lstStyle/>
                    <a:p>
                      <a:r>
                        <a:rPr lang="en-US" dirty="0"/>
                        <a:t>Faculty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cases</a:t>
                      </a:r>
                      <a:r>
                        <a:rPr lang="en-US" baseline="0" dirty="0"/>
                        <a:t> under subjects handled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039633"/>
                  </a:ext>
                </a:extLst>
              </a:tr>
              <a:tr h="633496">
                <a:tc>
                  <a:txBody>
                    <a:bodyPr/>
                    <a:lstStyle/>
                    <a:p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  <a:r>
                        <a:rPr lang="en-US" baseline="0" dirty="0"/>
                        <a:t> cases under his Student ID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6219"/>
                  </a:ext>
                </a:extLst>
              </a:tr>
              <a:tr h="633496"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access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670561"/>
                  </a:ext>
                </a:extLst>
              </a:tr>
            </a:tbl>
          </a:graphicData>
        </a:graphic>
      </p:graphicFrame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5F2C10-C1F7-408F-B06C-2F8A2F3FC341}"/>
              </a:ext>
            </a:extLst>
          </p:cNvPr>
          <p:cNvSpPr txBox="1"/>
          <p:nvPr/>
        </p:nvSpPr>
        <p:spPr>
          <a:xfrm>
            <a:off x="62838" y="1453657"/>
            <a:ext cx="300753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USER</a:t>
            </a:r>
            <a:r>
              <a:rPr lang="en-PH" sz="3200" b="1" u="sng" dirty="0">
                <a:solidFill>
                  <a:srgbClr val="BD582C"/>
                </a:solidFill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733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809BE80-F698-45CF-A876-E346D7F842EC}"/>
              </a:ext>
            </a:extLst>
          </p:cNvPr>
          <p:cNvSpPr txBox="1"/>
          <p:nvPr/>
        </p:nvSpPr>
        <p:spPr>
          <a:xfrm>
            <a:off x="62838" y="1453657"/>
            <a:ext cx="300753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8" r="645"/>
          <a:stretch>
            <a:fillRect/>
          </a:stretch>
        </p:blipFill>
        <p:spPr bwMode="auto">
          <a:xfrm>
            <a:off x="3314146" y="1164657"/>
            <a:ext cx="6798091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070375" y="496419"/>
            <a:ext cx="14550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LOG IN</a:t>
            </a:r>
            <a:endParaRPr lang="en-US" sz="3200" dirty="0"/>
          </a:p>
        </p:txBody>
      </p:sp>
      <p:sp>
        <p:nvSpPr>
          <p:cNvPr id="2" name="TextBox 1">
            <a:hlinkClick r:id="rId6" action="ppaction://hlinksldjump"/>
            <a:extLst>
              <a:ext uri="{FF2B5EF4-FFF2-40B4-BE49-F238E27FC236}">
                <a16:creationId xmlns:a16="http://schemas.microsoft.com/office/drawing/2014/main" id="{9D59EA7B-AFA1-407A-9327-3AADA6156B43}"/>
              </a:ext>
            </a:extLst>
          </p:cNvPr>
          <p:cNvSpPr txBox="1"/>
          <p:nvPr/>
        </p:nvSpPr>
        <p:spPr>
          <a:xfrm>
            <a:off x="422910" y="4253651"/>
            <a:ext cx="46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483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205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5"/>
          <a:stretch>
            <a:fillRect/>
          </a:stretch>
        </p:blipFill>
        <p:spPr bwMode="auto">
          <a:xfrm>
            <a:off x="3246120" y="1336936"/>
            <a:ext cx="860611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070375" y="496419"/>
            <a:ext cx="38964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HOMEPAGE | ADMIN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AF28ED-70F9-4F0A-92E9-F6037F73C8FC}"/>
              </a:ext>
            </a:extLst>
          </p:cNvPr>
          <p:cNvSpPr txBox="1"/>
          <p:nvPr/>
        </p:nvSpPr>
        <p:spPr>
          <a:xfrm>
            <a:off x="62838" y="1453657"/>
            <a:ext cx="30075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431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3074" name="Picture 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6"/>
          <a:stretch>
            <a:fillRect/>
          </a:stretch>
        </p:blipFill>
        <p:spPr bwMode="auto">
          <a:xfrm>
            <a:off x="3302231" y="1336936"/>
            <a:ext cx="8634334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070375" y="496419"/>
            <a:ext cx="63183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HOMEPAGE | EXECUTIVE DIRECTOR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97AF67-F1B6-4C85-8C9A-D07B30AAE63E}"/>
              </a:ext>
            </a:extLst>
          </p:cNvPr>
          <p:cNvSpPr txBox="1"/>
          <p:nvPr/>
        </p:nvSpPr>
        <p:spPr>
          <a:xfrm>
            <a:off x="62838" y="1453657"/>
            <a:ext cx="30075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179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4"/>
          <a:stretch>
            <a:fillRect/>
          </a:stretch>
        </p:blipFill>
        <p:spPr bwMode="auto">
          <a:xfrm>
            <a:off x="3233651" y="1333903"/>
            <a:ext cx="8610044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25091" y="391886"/>
            <a:ext cx="718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056890" y="504850"/>
            <a:ext cx="41276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HOMEPAGE | ADVISER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A3F773-0119-47B4-9557-7DD492C71DD2}"/>
              </a:ext>
            </a:extLst>
          </p:cNvPr>
          <p:cNvSpPr txBox="1"/>
          <p:nvPr/>
        </p:nvSpPr>
        <p:spPr>
          <a:xfrm>
            <a:off x="62838" y="1453657"/>
            <a:ext cx="30075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hlinkClick r:id="rId6" action="ppaction://hlinksldjump"/>
            <a:extLst>
              <a:ext uri="{FF2B5EF4-FFF2-40B4-BE49-F238E27FC236}">
                <a16:creationId xmlns:a16="http://schemas.microsoft.com/office/drawing/2014/main" id="{1AE43401-B213-4178-BA50-1EBEA94903D1}"/>
              </a:ext>
            </a:extLst>
          </p:cNvPr>
          <p:cNvSpPr txBox="1"/>
          <p:nvPr/>
        </p:nvSpPr>
        <p:spPr>
          <a:xfrm>
            <a:off x="5539740" y="493839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CPE 151</a:t>
            </a:r>
          </a:p>
        </p:txBody>
      </p:sp>
    </p:spTree>
    <p:extLst>
      <p:ext uri="{BB962C8B-B14F-4D97-AF65-F5344CB8AC3E}">
        <p14:creationId xmlns:p14="http://schemas.microsoft.com/office/powerpoint/2010/main" val="3436718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9"/>
          <a:stretch>
            <a:fillRect/>
          </a:stretch>
        </p:blipFill>
        <p:spPr bwMode="auto">
          <a:xfrm>
            <a:off x="3234690" y="1336936"/>
            <a:ext cx="865061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70375" y="496419"/>
            <a:ext cx="41059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HOMEPAGE | FACULTY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5FF55-D11A-432A-A8A1-2A1ACC416A04}"/>
              </a:ext>
            </a:extLst>
          </p:cNvPr>
          <p:cNvSpPr txBox="1"/>
          <p:nvPr/>
        </p:nvSpPr>
        <p:spPr>
          <a:xfrm>
            <a:off x="62838" y="1453657"/>
            <a:ext cx="30075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38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1026" name="Picture 3" descr="C:\Users\student\Downloads\GetImage (2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" b="3907"/>
          <a:stretch/>
        </p:blipFill>
        <p:spPr bwMode="auto">
          <a:xfrm>
            <a:off x="4957740" y="1336936"/>
            <a:ext cx="4888691" cy="4378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070375" y="496419"/>
            <a:ext cx="34138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PROBLEM | CASE 1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AC224-E868-4731-AE15-EA728558D2A6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  <a:endParaRPr lang="en-PH" sz="2800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</a:t>
            </a:r>
            <a:endParaRPr lang="en-PH" sz="3200" b="1" u="sng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894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4"/>
          <a:stretch>
            <a:fillRect/>
          </a:stretch>
        </p:blipFill>
        <p:spPr bwMode="auto">
          <a:xfrm>
            <a:off x="3303270" y="1336936"/>
            <a:ext cx="8612372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070375" y="496419"/>
            <a:ext cx="42450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HOMEPAGE | STUDENT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A0E4B-53C7-4D18-8BB6-A465AAE41BC6}"/>
              </a:ext>
            </a:extLst>
          </p:cNvPr>
          <p:cNvSpPr txBox="1"/>
          <p:nvPr/>
        </p:nvSpPr>
        <p:spPr>
          <a:xfrm>
            <a:off x="62838" y="1453657"/>
            <a:ext cx="30075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119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5"/>
          <a:stretch>
            <a:fillRect/>
          </a:stretch>
        </p:blipFill>
        <p:spPr bwMode="auto">
          <a:xfrm>
            <a:off x="3209237" y="1336936"/>
            <a:ext cx="860611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64562" y="522252"/>
            <a:ext cx="87507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REGISTRATION | </a:t>
            </a:r>
            <a:r>
              <a:rPr lang="en-US" sz="2000" b="1" dirty="0"/>
              <a:t>FROM ADMIN HOMEPAGE -&gt; SELECT ADD NEW USER</a:t>
            </a:r>
            <a:endParaRPr lang="en-US" sz="3200" dirty="0"/>
          </a:p>
        </p:txBody>
      </p:sp>
      <p:sp>
        <p:nvSpPr>
          <p:cNvPr id="11" name="TextBox 10">
            <a:hlinkClick r:id="rId6" action="ppaction://hlinksldjump"/>
            <a:extLst>
              <a:ext uri="{FF2B5EF4-FFF2-40B4-BE49-F238E27FC236}">
                <a16:creationId xmlns:a16="http://schemas.microsoft.com/office/drawing/2014/main" id="{B5ED2ECB-669A-49A2-9BE1-5DE283684E36}"/>
              </a:ext>
            </a:extLst>
          </p:cNvPr>
          <p:cNvSpPr txBox="1"/>
          <p:nvPr/>
        </p:nvSpPr>
        <p:spPr>
          <a:xfrm>
            <a:off x="3726180" y="1894838"/>
            <a:ext cx="86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C1EA2C24-55EE-428C-BBCF-18DD463E3477}"/>
              </a:ext>
            </a:extLst>
          </p:cNvPr>
          <p:cNvSpPr txBox="1"/>
          <p:nvPr/>
        </p:nvSpPr>
        <p:spPr>
          <a:xfrm>
            <a:off x="4594860" y="1894838"/>
            <a:ext cx="86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DBF6C7D5-24BC-4643-AF29-5869155AD692}"/>
              </a:ext>
            </a:extLst>
          </p:cNvPr>
          <p:cNvSpPr txBox="1"/>
          <p:nvPr/>
        </p:nvSpPr>
        <p:spPr>
          <a:xfrm>
            <a:off x="3291840" y="1894838"/>
            <a:ext cx="434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22EE055B-8BCB-43B0-A948-B4C3DD2D3090}"/>
              </a:ext>
            </a:extLst>
          </p:cNvPr>
          <p:cNvSpPr txBox="1"/>
          <p:nvPr/>
        </p:nvSpPr>
        <p:spPr>
          <a:xfrm>
            <a:off x="9022080" y="3323214"/>
            <a:ext cx="1813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E33A9284-9D87-4260-85FA-27383C8E7C4C}"/>
              </a:ext>
            </a:extLst>
          </p:cNvPr>
          <p:cNvSpPr txBox="1"/>
          <p:nvPr/>
        </p:nvSpPr>
        <p:spPr>
          <a:xfrm>
            <a:off x="9022080" y="3582336"/>
            <a:ext cx="1196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7" name="TextBox 16">
            <a:hlinkClick r:id="rId6" action="ppaction://hlinksldjump"/>
            <a:extLst>
              <a:ext uri="{FF2B5EF4-FFF2-40B4-BE49-F238E27FC236}">
                <a16:creationId xmlns:a16="http://schemas.microsoft.com/office/drawing/2014/main" id="{AA8565D6-CEC6-4DCE-9F8C-C36141E907B5}"/>
              </a:ext>
            </a:extLst>
          </p:cNvPr>
          <p:cNvSpPr txBox="1"/>
          <p:nvPr/>
        </p:nvSpPr>
        <p:spPr>
          <a:xfrm>
            <a:off x="9022080" y="3867161"/>
            <a:ext cx="11163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18" name="TextBox 17">
            <a:hlinkClick r:id="rId9" action="ppaction://hlinksldjump"/>
            <a:extLst>
              <a:ext uri="{FF2B5EF4-FFF2-40B4-BE49-F238E27FC236}">
                <a16:creationId xmlns:a16="http://schemas.microsoft.com/office/drawing/2014/main" id="{9579F676-B2CB-4023-ADA6-F08A9EBC38A3}"/>
              </a:ext>
            </a:extLst>
          </p:cNvPr>
          <p:cNvSpPr txBox="1"/>
          <p:nvPr/>
        </p:nvSpPr>
        <p:spPr>
          <a:xfrm>
            <a:off x="9022080" y="4162092"/>
            <a:ext cx="1733550" cy="13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19" name="TextBox 18">
            <a:hlinkClick r:id="rId6" action="ppaction://hlinksldjump"/>
            <a:extLst>
              <a:ext uri="{FF2B5EF4-FFF2-40B4-BE49-F238E27FC236}">
                <a16:creationId xmlns:a16="http://schemas.microsoft.com/office/drawing/2014/main" id="{50FB18B0-816D-40CE-9E4E-83076DE64D99}"/>
              </a:ext>
            </a:extLst>
          </p:cNvPr>
          <p:cNvSpPr txBox="1"/>
          <p:nvPr/>
        </p:nvSpPr>
        <p:spPr>
          <a:xfrm>
            <a:off x="8991600" y="4405932"/>
            <a:ext cx="1733550" cy="13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:a16="http://schemas.microsoft.com/office/drawing/2014/main" id="{AD792787-E347-4BF9-9FB2-ED5331BA186A}"/>
              </a:ext>
            </a:extLst>
          </p:cNvPr>
          <p:cNvSpPr txBox="1"/>
          <p:nvPr/>
        </p:nvSpPr>
        <p:spPr>
          <a:xfrm>
            <a:off x="9029699" y="4661202"/>
            <a:ext cx="2034541" cy="13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C67EED-31BC-44F5-BDCF-216A961B9514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599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6"/>
          <a:stretch>
            <a:fillRect/>
          </a:stretch>
        </p:blipFill>
        <p:spPr bwMode="auto">
          <a:xfrm>
            <a:off x="3300899" y="1336936"/>
            <a:ext cx="8634334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083075" y="496419"/>
            <a:ext cx="9069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REGISTRATION | </a:t>
            </a:r>
            <a:r>
              <a:rPr lang="en-US" sz="2800" b="1" dirty="0"/>
              <a:t>REGISTRATION ACCOUNT VERIFICATION</a:t>
            </a:r>
            <a:endParaRPr lang="en-US" sz="2800" dirty="0"/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92C1295F-FFA0-4C31-9862-B9727703BCA5}"/>
              </a:ext>
            </a:extLst>
          </p:cNvPr>
          <p:cNvSpPr txBox="1"/>
          <p:nvPr/>
        </p:nvSpPr>
        <p:spPr>
          <a:xfrm>
            <a:off x="8103870" y="4162091"/>
            <a:ext cx="2103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AE4E6B-642E-4F40-A366-119B59A1BA3C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626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6"/>
          <a:stretch>
            <a:fillRect/>
          </a:stretch>
        </p:blipFill>
        <p:spPr bwMode="auto">
          <a:xfrm>
            <a:off x="3300899" y="1336936"/>
            <a:ext cx="8634334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083075" y="496419"/>
            <a:ext cx="9069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REGISTRATION | </a:t>
            </a:r>
            <a:r>
              <a:rPr lang="en-US" sz="2800" b="1" dirty="0"/>
              <a:t>REGISTRATION ACCOUNT VERIFICATION</a:t>
            </a:r>
            <a:endParaRPr lang="en-US" sz="2800" dirty="0"/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92C1295F-FFA0-4C31-9862-B9727703BCA5}"/>
              </a:ext>
            </a:extLst>
          </p:cNvPr>
          <p:cNvSpPr txBox="1"/>
          <p:nvPr/>
        </p:nvSpPr>
        <p:spPr>
          <a:xfrm>
            <a:off x="7943850" y="4162091"/>
            <a:ext cx="2663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61FE6-2558-40F9-B8AE-9F3EB2332996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49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6"/>
          <a:stretch>
            <a:fillRect/>
          </a:stretch>
        </p:blipFill>
        <p:spPr bwMode="auto">
          <a:xfrm>
            <a:off x="3300899" y="1336936"/>
            <a:ext cx="8634334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083075" y="496419"/>
            <a:ext cx="9069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REGISTRATION | </a:t>
            </a:r>
            <a:r>
              <a:rPr lang="en-US" sz="2800" b="1" dirty="0"/>
              <a:t>REGISTRATION ACCOUNT VERIFICATION</a:t>
            </a:r>
            <a:endParaRPr lang="en-US" sz="2800" dirty="0"/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92C1295F-FFA0-4C31-9862-B9727703BCA5}"/>
              </a:ext>
            </a:extLst>
          </p:cNvPr>
          <p:cNvSpPr txBox="1"/>
          <p:nvPr/>
        </p:nvSpPr>
        <p:spPr>
          <a:xfrm>
            <a:off x="8092440" y="4162091"/>
            <a:ext cx="1748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1D2AD-7D42-487F-85D4-24DB76CDB201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563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8"/>
          <a:stretch>
            <a:fillRect/>
          </a:stretch>
        </p:blipFill>
        <p:spPr bwMode="auto">
          <a:xfrm>
            <a:off x="3325091" y="1336936"/>
            <a:ext cx="857808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25091" y="391886"/>
            <a:ext cx="718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070375" y="496419"/>
            <a:ext cx="66263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REGISTRATION | </a:t>
            </a:r>
            <a:r>
              <a:rPr lang="en-US" sz="2800" b="1" dirty="0"/>
              <a:t>STEP 1: USER POSITION</a:t>
            </a:r>
            <a:endParaRPr lang="en-US" sz="2800" dirty="0"/>
          </a:p>
        </p:txBody>
      </p:sp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id="{8AE31BB2-75A6-47C7-9D79-ED0ED52A755F}"/>
              </a:ext>
            </a:extLst>
          </p:cNvPr>
          <p:cNvSpPr txBox="1"/>
          <p:nvPr/>
        </p:nvSpPr>
        <p:spPr>
          <a:xfrm>
            <a:off x="8744495" y="5247941"/>
            <a:ext cx="86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1" name="TextBox 10">
            <a:hlinkClick r:id="rId7" action="ppaction://hlinksldjump"/>
            <a:extLst>
              <a:ext uri="{FF2B5EF4-FFF2-40B4-BE49-F238E27FC236}">
                <a16:creationId xmlns:a16="http://schemas.microsoft.com/office/drawing/2014/main" id="{37537083-3758-424F-ADEF-D2989740BC5E}"/>
              </a:ext>
            </a:extLst>
          </p:cNvPr>
          <p:cNvSpPr txBox="1"/>
          <p:nvPr/>
        </p:nvSpPr>
        <p:spPr>
          <a:xfrm>
            <a:off x="3303271" y="2252061"/>
            <a:ext cx="139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C7D63773-A37E-4BBF-A56C-A5AE3BFF3822}"/>
              </a:ext>
            </a:extLst>
          </p:cNvPr>
          <p:cNvSpPr txBox="1"/>
          <p:nvPr/>
        </p:nvSpPr>
        <p:spPr>
          <a:xfrm>
            <a:off x="4739641" y="2259681"/>
            <a:ext cx="139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BEB8DAD0-7D70-4A9B-9A79-3A9D07B0E522}"/>
              </a:ext>
            </a:extLst>
          </p:cNvPr>
          <p:cNvSpPr txBox="1"/>
          <p:nvPr/>
        </p:nvSpPr>
        <p:spPr>
          <a:xfrm>
            <a:off x="6141721" y="2244441"/>
            <a:ext cx="139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7" name="TextBox 16">
            <a:hlinkClick r:id="rId9" action="ppaction://hlinksldjump"/>
            <a:extLst>
              <a:ext uri="{FF2B5EF4-FFF2-40B4-BE49-F238E27FC236}">
                <a16:creationId xmlns:a16="http://schemas.microsoft.com/office/drawing/2014/main" id="{90304250-3352-439D-8A95-0F881B63B3C6}"/>
              </a:ext>
            </a:extLst>
          </p:cNvPr>
          <p:cNvSpPr txBox="1"/>
          <p:nvPr/>
        </p:nvSpPr>
        <p:spPr>
          <a:xfrm>
            <a:off x="7562851" y="2259681"/>
            <a:ext cx="139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A6E12-7C84-42A6-8C9A-E7C77D75E45D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067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7"/>
          <a:stretch>
            <a:fillRect/>
          </a:stretch>
        </p:blipFill>
        <p:spPr bwMode="auto">
          <a:xfrm>
            <a:off x="3314700" y="1336936"/>
            <a:ext cx="860611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070375" y="496419"/>
            <a:ext cx="7371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REGISTRATION | </a:t>
            </a:r>
            <a:r>
              <a:rPr lang="en-US" sz="2800" b="1" dirty="0"/>
              <a:t>STEP 2: USER INFORMATION</a:t>
            </a:r>
            <a:endParaRPr lang="en-US" sz="2800" dirty="0"/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16A7D1FE-C76B-4BDE-86A5-24D0C2801B2D}"/>
              </a:ext>
            </a:extLst>
          </p:cNvPr>
          <p:cNvSpPr txBox="1"/>
          <p:nvPr/>
        </p:nvSpPr>
        <p:spPr>
          <a:xfrm>
            <a:off x="8744495" y="5510831"/>
            <a:ext cx="86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0" name="TextBox 9">
            <a:hlinkClick r:id="rId7" action="ppaction://hlinksldjump"/>
            <a:extLst>
              <a:ext uri="{FF2B5EF4-FFF2-40B4-BE49-F238E27FC236}">
                <a16:creationId xmlns:a16="http://schemas.microsoft.com/office/drawing/2014/main" id="{0912EBF0-BEC9-449D-A280-DE7FFDF188E9}"/>
              </a:ext>
            </a:extLst>
          </p:cNvPr>
          <p:cNvSpPr txBox="1"/>
          <p:nvPr/>
        </p:nvSpPr>
        <p:spPr>
          <a:xfrm>
            <a:off x="3303271" y="2252061"/>
            <a:ext cx="139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1" name="TextBox 10">
            <a:hlinkClick r:id="rId8" action="ppaction://hlinksldjump"/>
            <a:extLst>
              <a:ext uri="{FF2B5EF4-FFF2-40B4-BE49-F238E27FC236}">
                <a16:creationId xmlns:a16="http://schemas.microsoft.com/office/drawing/2014/main" id="{12874A3B-F91F-4F3F-A931-3A64C2F4AD21}"/>
              </a:ext>
            </a:extLst>
          </p:cNvPr>
          <p:cNvSpPr txBox="1"/>
          <p:nvPr/>
        </p:nvSpPr>
        <p:spPr>
          <a:xfrm>
            <a:off x="4716781" y="2236821"/>
            <a:ext cx="139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07F90438-2B77-4EA8-9DDF-2A5685843FAA}"/>
              </a:ext>
            </a:extLst>
          </p:cNvPr>
          <p:cNvSpPr txBox="1"/>
          <p:nvPr/>
        </p:nvSpPr>
        <p:spPr>
          <a:xfrm>
            <a:off x="6141721" y="2267301"/>
            <a:ext cx="139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6" name="TextBox 15">
            <a:hlinkClick r:id="rId9" action="ppaction://hlinksldjump"/>
            <a:extLst>
              <a:ext uri="{FF2B5EF4-FFF2-40B4-BE49-F238E27FC236}">
                <a16:creationId xmlns:a16="http://schemas.microsoft.com/office/drawing/2014/main" id="{6071016E-E4A6-4836-BEEB-E8DD47826339}"/>
              </a:ext>
            </a:extLst>
          </p:cNvPr>
          <p:cNvSpPr txBox="1"/>
          <p:nvPr/>
        </p:nvSpPr>
        <p:spPr>
          <a:xfrm>
            <a:off x="7574281" y="2259681"/>
            <a:ext cx="139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5D5B9B-F18C-491F-B83D-95150AF82D89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398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11266" name="Picture 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7"/>
          <a:stretch>
            <a:fillRect/>
          </a:stretch>
        </p:blipFill>
        <p:spPr bwMode="auto">
          <a:xfrm>
            <a:off x="3361811" y="1336936"/>
            <a:ext cx="860611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070375" y="496419"/>
            <a:ext cx="91889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REGISTRATION | </a:t>
            </a:r>
            <a:r>
              <a:rPr lang="en-US" sz="2800" b="1" dirty="0"/>
              <a:t>STEP 3: ACCOUNT LOG IN INFORMATION</a:t>
            </a:r>
            <a:endParaRPr lang="en-US" sz="2800" dirty="0"/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A4B98988-02C8-4772-895E-8B85E42FD5DC}"/>
              </a:ext>
            </a:extLst>
          </p:cNvPr>
          <p:cNvSpPr txBox="1"/>
          <p:nvPr/>
        </p:nvSpPr>
        <p:spPr>
          <a:xfrm>
            <a:off x="8778785" y="5499401"/>
            <a:ext cx="86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0" name="TextBox 9">
            <a:hlinkClick r:id="rId7" action="ppaction://hlinksldjump"/>
            <a:extLst>
              <a:ext uri="{FF2B5EF4-FFF2-40B4-BE49-F238E27FC236}">
                <a16:creationId xmlns:a16="http://schemas.microsoft.com/office/drawing/2014/main" id="{742A9095-117C-4609-865D-3A1DDB3120B2}"/>
              </a:ext>
            </a:extLst>
          </p:cNvPr>
          <p:cNvSpPr txBox="1"/>
          <p:nvPr/>
        </p:nvSpPr>
        <p:spPr>
          <a:xfrm>
            <a:off x="3348991" y="2252061"/>
            <a:ext cx="139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1" name="TextBox 10">
            <a:hlinkClick r:id="rId8" action="ppaction://hlinksldjump"/>
            <a:extLst>
              <a:ext uri="{FF2B5EF4-FFF2-40B4-BE49-F238E27FC236}">
                <a16:creationId xmlns:a16="http://schemas.microsoft.com/office/drawing/2014/main" id="{35DE9D33-EF17-41B0-AFD0-2D1B098FC814}"/>
              </a:ext>
            </a:extLst>
          </p:cNvPr>
          <p:cNvSpPr txBox="1"/>
          <p:nvPr/>
        </p:nvSpPr>
        <p:spPr>
          <a:xfrm>
            <a:off x="4751071" y="2236821"/>
            <a:ext cx="139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3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840EEDBB-4B2E-4A20-8ABD-BBC8D251C299}"/>
              </a:ext>
            </a:extLst>
          </p:cNvPr>
          <p:cNvSpPr txBox="1"/>
          <p:nvPr/>
        </p:nvSpPr>
        <p:spPr>
          <a:xfrm>
            <a:off x="6096001" y="2233011"/>
            <a:ext cx="139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6" name="TextBox 15">
            <a:hlinkClick r:id="rId6" action="ppaction://hlinksldjump"/>
            <a:extLst>
              <a:ext uri="{FF2B5EF4-FFF2-40B4-BE49-F238E27FC236}">
                <a16:creationId xmlns:a16="http://schemas.microsoft.com/office/drawing/2014/main" id="{32960EEA-903E-4A63-BAC8-25963AE2E4F0}"/>
              </a:ext>
            </a:extLst>
          </p:cNvPr>
          <p:cNvSpPr txBox="1"/>
          <p:nvPr/>
        </p:nvSpPr>
        <p:spPr>
          <a:xfrm>
            <a:off x="7620001" y="2259681"/>
            <a:ext cx="139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05FB31-3E9A-47FE-9FB3-A2CD01F7B64B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644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1229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2"/>
          <a:stretch>
            <a:fillRect/>
          </a:stretch>
        </p:blipFill>
        <p:spPr bwMode="auto">
          <a:xfrm>
            <a:off x="3279140" y="1336936"/>
            <a:ext cx="8634334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070375" y="496419"/>
            <a:ext cx="79294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REGISTRATION | </a:t>
            </a:r>
            <a:r>
              <a:rPr lang="en-US" sz="2800" b="1" dirty="0"/>
              <a:t>USER INFORMATION SUMMARY</a:t>
            </a:r>
            <a:endParaRPr lang="en-US" sz="2800" dirty="0"/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F9D1DDDB-DA27-4207-989F-3A3334163239}"/>
              </a:ext>
            </a:extLst>
          </p:cNvPr>
          <p:cNvSpPr txBox="1"/>
          <p:nvPr/>
        </p:nvSpPr>
        <p:spPr>
          <a:xfrm>
            <a:off x="10195561" y="5372451"/>
            <a:ext cx="86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0" name="TextBox 9">
            <a:hlinkClick r:id="rId7" action="ppaction://hlinksldjump"/>
            <a:extLst>
              <a:ext uri="{FF2B5EF4-FFF2-40B4-BE49-F238E27FC236}">
                <a16:creationId xmlns:a16="http://schemas.microsoft.com/office/drawing/2014/main" id="{807FF94D-35BF-4AA5-B2DE-1159D91CE9F6}"/>
              </a:ext>
            </a:extLst>
          </p:cNvPr>
          <p:cNvSpPr txBox="1"/>
          <p:nvPr/>
        </p:nvSpPr>
        <p:spPr>
          <a:xfrm>
            <a:off x="6096001" y="2233011"/>
            <a:ext cx="139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1" name="TextBox 10">
            <a:hlinkClick r:id="rId8" action="ppaction://hlinksldjump"/>
            <a:extLst>
              <a:ext uri="{FF2B5EF4-FFF2-40B4-BE49-F238E27FC236}">
                <a16:creationId xmlns:a16="http://schemas.microsoft.com/office/drawing/2014/main" id="{54210095-581E-4C48-A8F5-5DFDC2D08726}"/>
              </a:ext>
            </a:extLst>
          </p:cNvPr>
          <p:cNvSpPr txBox="1"/>
          <p:nvPr/>
        </p:nvSpPr>
        <p:spPr>
          <a:xfrm>
            <a:off x="4716781" y="2236821"/>
            <a:ext cx="139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3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019EABBF-C833-4E1E-8A63-A3B549DBC7BB}"/>
              </a:ext>
            </a:extLst>
          </p:cNvPr>
          <p:cNvSpPr txBox="1"/>
          <p:nvPr/>
        </p:nvSpPr>
        <p:spPr>
          <a:xfrm>
            <a:off x="3303271" y="2252061"/>
            <a:ext cx="139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6" name="TextBox 15">
            <a:hlinkClick r:id="rId10" action="ppaction://hlinksldjump"/>
            <a:extLst>
              <a:ext uri="{FF2B5EF4-FFF2-40B4-BE49-F238E27FC236}">
                <a16:creationId xmlns:a16="http://schemas.microsoft.com/office/drawing/2014/main" id="{459E14A6-4B2F-477B-9BAF-AC313F7A969F}"/>
              </a:ext>
            </a:extLst>
          </p:cNvPr>
          <p:cNvSpPr txBox="1"/>
          <p:nvPr/>
        </p:nvSpPr>
        <p:spPr>
          <a:xfrm>
            <a:off x="7528561" y="2225391"/>
            <a:ext cx="139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BA0A4A-3DA5-4B7D-B29A-D76139869D89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33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903" y="2335393"/>
            <a:ext cx="33432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070375" y="496419"/>
            <a:ext cx="5544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REGISTRATION | </a:t>
            </a:r>
            <a:r>
              <a:rPr lang="en-US" sz="2800" b="1" dirty="0"/>
              <a:t>CONFIRMATION</a:t>
            </a:r>
            <a:endParaRPr lang="en-US" sz="2800" dirty="0"/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0DD3DCE-4A6F-452A-BCA2-6E72E0E69BC5}"/>
              </a:ext>
            </a:extLst>
          </p:cNvPr>
          <p:cNvSpPr txBox="1"/>
          <p:nvPr/>
        </p:nvSpPr>
        <p:spPr>
          <a:xfrm>
            <a:off x="6789420" y="3607101"/>
            <a:ext cx="1028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5EB03-B691-46DC-B938-1DE7053BC017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940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2050" name="Picture 4" descr="C:\Users\student\Downloads\GetImage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r="10435"/>
          <a:stretch/>
        </p:blipFill>
        <p:spPr bwMode="auto">
          <a:xfrm>
            <a:off x="3975981" y="1336936"/>
            <a:ext cx="6659432" cy="3586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3070375" y="496419"/>
            <a:ext cx="34138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PROBLEM | CASE 2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5356B-1243-43FA-BEE5-67C0CD88B067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  <a:endParaRPr lang="en-PH" sz="2800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</a:t>
            </a:r>
            <a:endParaRPr lang="en-PH" sz="3200" b="1" u="sng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23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5"/>
          <a:stretch>
            <a:fillRect/>
          </a:stretch>
        </p:blipFill>
        <p:spPr bwMode="auto">
          <a:xfrm>
            <a:off x="3209237" y="1336936"/>
            <a:ext cx="860611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64562" y="522252"/>
            <a:ext cx="87507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REGISTRATION | </a:t>
            </a:r>
            <a:r>
              <a:rPr lang="en-US" sz="2000" b="1" dirty="0"/>
              <a:t>FROM ADMIN HOMEPAGE -&gt; SELECT ADD NEW USER</a:t>
            </a:r>
            <a:endParaRPr lang="en-US" sz="3200" dirty="0"/>
          </a:p>
        </p:txBody>
      </p:sp>
      <p:sp>
        <p:nvSpPr>
          <p:cNvPr id="11" name="TextBox 10">
            <a:hlinkClick r:id="rId6" action="ppaction://hlinksldjump"/>
            <a:extLst>
              <a:ext uri="{FF2B5EF4-FFF2-40B4-BE49-F238E27FC236}">
                <a16:creationId xmlns:a16="http://schemas.microsoft.com/office/drawing/2014/main" id="{B5ED2ECB-669A-49A2-9BE1-5DE283684E36}"/>
              </a:ext>
            </a:extLst>
          </p:cNvPr>
          <p:cNvSpPr txBox="1"/>
          <p:nvPr/>
        </p:nvSpPr>
        <p:spPr>
          <a:xfrm>
            <a:off x="3726180" y="1894838"/>
            <a:ext cx="86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C1EA2C24-55EE-428C-BBCF-18DD463E3477}"/>
              </a:ext>
            </a:extLst>
          </p:cNvPr>
          <p:cNvSpPr txBox="1"/>
          <p:nvPr/>
        </p:nvSpPr>
        <p:spPr>
          <a:xfrm>
            <a:off x="4594860" y="1894838"/>
            <a:ext cx="86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DBF6C7D5-24BC-4643-AF29-5869155AD692}"/>
              </a:ext>
            </a:extLst>
          </p:cNvPr>
          <p:cNvSpPr txBox="1"/>
          <p:nvPr/>
        </p:nvSpPr>
        <p:spPr>
          <a:xfrm>
            <a:off x="3291840" y="1894838"/>
            <a:ext cx="434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22EE055B-8BCB-43B0-A948-B4C3DD2D3090}"/>
              </a:ext>
            </a:extLst>
          </p:cNvPr>
          <p:cNvSpPr txBox="1"/>
          <p:nvPr/>
        </p:nvSpPr>
        <p:spPr>
          <a:xfrm>
            <a:off x="9022080" y="3323214"/>
            <a:ext cx="1813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E33A9284-9D87-4260-85FA-27383C8E7C4C}"/>
              </a:ext>
            </a:extLst>
          </p:cNvPr>
          <p:cNvSpPr txBox="1"/>
          <p:nvPr/>
        </p:nvSpPr>
        <p:spPr>
          <a:xfrm>
            <a:off x="9022080" y="3582336"/>
            <a:ext cx="1196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7" name="TextBox 16">
            <a:hlinkClick r:id="rId6" action="ppaction://hlinksldjump"/>
            <a:extLst>
              <a:ext uri="{FF2B5EF4-FFF2-40B4-BE49-F238E27FC236}">
                <a16:creationId xmlns:a16="http://schemas.microsoft.com/office/drawing/2014/main" id="{AA8565D6-CEC6-4DCE-9F8C-C36141E907B5}"/>
              </a:ext>
            </a:extLst>
          </p:cNvPr>
          <p:cNvSpPr txBox="1"/>
          <p:nvPr/>
        </p:nvSpPr>
        <p:spPr>
          <a:xfrm>
            <a:off x="9022080" y="3867161"/>
            <a:ext cx="11163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18" name="TextBox 17">
            <a:hlinkClick r:id="rId9" action="ppaction://hlinksldjump"/>
            <a:extLst>
              <a:ext uri="{FF2B5EF4-FFF2-40B4-BE49-F238E27FC236}">
                <a16:creationId xmlns:a16="http://schemas.microsoft.com/office/drawing/2014/main" id="{9579F676-B2CB-4023-ADA6-F08A9EBC38A3}"/>
              </a:ext>
            </a:extLst>
          </p:cNvPr>
          <p:cNvSpPr txBox="1"/>
          <p:nvPr/>
        </p:nvSpPr>
        <p:spPr>
          <a:xfrm>
            <a:off x="9022080" y="4162092"/>
            <a:ext cx="1733550" cy="13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19" name="TextBox 18">
            <a:hlinkClick r:id="rId6" action="ppaction://hlinksldjump"/>
            <a:extLst>
              <a:ext uri="{FF2B5EF4-FFF2-40B4-BE49-F238E27FC236}">
                <a16:creationId xmlns:a16="http://schemas.microsoft.com/office/drawing/2014/main" id="{50FB18B0-816D-40CE-9E4E-83076DE64D99}"/>
              </a:ext>
            </a:extLst>
          </p:cNvPr>
          <p:cNvSpPr txBox="1"/>
          <p:nvPr/>
        </p:nvSpPr>
        <p:spPr>
          <a:xfrm>
            <a:off x="8991600" y="4405932"/>
            <a:ext cx="1733550" cy="13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:a16="http://schemas.microsoft.com/office/drawing/2014/main" id="{AD792787-E347-4BF9-9FB2-ED5331BA186A}"/>
              </a:ext>
            </a:extLst>
          </p:cNvPr>
          <p:cNvSpPr txBox="1"/>
          <p:nvPr/>
        </p:nvSpPr>
        <p:spPr>
          <a:xfrm>
            <a:off x="9029699" y="4661202"/>
            <a:ext cx="2034541" cy="13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604C2B-CB34-4C53-848B-1BA1AC89FBDB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532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287" y="2445717"/>
            <a:ext cx="33432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070375" y="496419"/>
            <a:ext cx="7231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FORGOT PASSWORD | </a:t>
            </a:r>
            <a:r>
              <a:rPr lang="en-US" sz="2800" b="1" dirty="0"/>
              <a:t>USER ID INPUT FIELD</a:t>
            </a:r>
            <a:endParaRPr lang="en-US" sz="2800" dirty="0"/>
          </a:p>
        </p:txBody>
      </p: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4396169A-3150-4010-AEC6-79BE39D5C340}"/>
              </a:ext>
            </a:extLst>
          </p:cNvPr>
          <p:cNvSpPr txBox="1"/>
          <p:nvPr/>
        </p:nvSpPr>
        <p:spPr>
          <a:xfrm>
            <a:off x="6777990" y="3607101"/>
            <a:ext cx="1028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1EE056-92A2-48E4-B836-9D3E7D70D855}"/>
              </a:ext>
            </a:extLst>
          </p:cNvPr>
          <p:cNvSpPr txBox="1"/>
          <p:nvPr/>
        </p:nvSpPr>
        <p:spPr>
          <a:xfrm>
            <a:off x="62838" y="1453657"/>
            <a:ext cx="30075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18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15362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4"/>
          <a:stretch>
            <a:fillRect/>
          </a:stretch>
        </p:blipFill>
        <p:spPr bwMode="auto">
          <a:xfrm>
            <a:off x="3253971" y="1336936"/>
            <a:ext cx="8634334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070375" y="496419"/>
            <a:ext cx="73828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FORGOT PASSWORD | </a:t>
            </a:r>
            <a:r>
              <a:rPr lang="en-US" sz="2800" b="1" dirty="0"/>
              <a:t>SECURITY QUESTIONS</a:t>
            </a:r>
            <a:endParaRPr lang="en-US" sz="28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4685FF9A-7A4F-42BA-91A3-CFB4BB88E09F}"/>
              </a:ext>
            </a:extLst>
          </p:cNvPr>
          <p:cNvSpPr txBox="1"/>
          <p:nvPr/>
        </p:nvSpPr>
        <p:spPr>
          <a:xfrm>
            <a:off x="9056689" y="4685757"/>
            <a:ext cx="887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141AC-7ED7-4F05-9E0F-7D87C908CD48}"/>
              </a:ext>
            </a:extLst>
          </p:cNvPr>
          <p:cNvSpPr txBox="1"/>
          <p:nvPr/>
        </p:nvSpPr>
        <p:spPr>
          <a:xfrm>
            <a:off x="62838" y="1453657"/>
            <a:ext cx="30075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761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1"/>
          <a:stretch>
            <a:fillRect/>
          </a:stretch>
        </p:blipFill>
        <p:spPr bwMode="auto">
          <a:xfrm>
            <a:off x="3325091" y="1336936"/>
            <a:ext cx="857623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25091" y="391886"/>
            <a:ext cx="718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070375" y="496419"/>
            <a:ext cx="8520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FORGOT PASSWORD | </a:t>
            </a:r>
            <a:r>
              <a:rPr lang="en-US" sz="2800" b="1" dirty="0"/>
              <a:t>SETTING UP NEW PASSWORD</a:t>
            </a:r>
            <a:endParaRPr lang="en-US" sz="2800" dirty="0"/>
          </a:p>
        </p:txBody>
      </p:sp>
      <p:sp>
        <p:nvSpPr>
          <p:cNvPr id="10" name="TextBox 9">
            <a:hlinkClick r:id="rId5" action="ppaction://hlinksldjump"/>
            <a:extLst>
              <a:ext uri="{FF2B5EF4-FFF2-40B4-BE49-F238E27FC236}">
                <a16:creationId xmlns:a16="http://schemas.microsoft.com/office/drawing/2014/main" id="{F418DD5C-EA61-4351-83D4-F1FF9813CC65}"/>
              </a:ext>
            </a:extLst>
          </p:cNvPr>
          <p:cNvSpPr txBox="1"/>
          <p:nvPr/>
        </p:nvSpPr>
        <p:spPr>
          <a:xfrm>
            <a:off x="8530909" y="4098591"/>
            <a:ext cx="875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6D0416-A324-4F1F-927F-30EC9DDDBA7E}"/>
              </a:ext>
            </a:extLst>
          </p:cNvPr>
          <p:cNvSpPr txBox="1"/>
          <p:nvPr/>
        </p:nvSpPr>
        <p:spPr>
          <a:xfrm>
            <a:off x="62838" y="1453657"/>
            <a:ext cx="30075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10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25091" y="391886"/>
            <a:ext cx="718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525" y="2487852"/>
            <a:ext cx="33432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070375" y="496419"/>
            <a:ext cx="92724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FORGOT PASSWORD | </a:t>
            </a:r>
            <a:r>
              <a:rPr lang="en-US" sz="2500" b="1" dirty="0"/>
              <a:t>PASSWORD CHANGE CONFIRMATION</a:t>
            </a:r>
            <a:endParaRPr lang="en-US" sz="2500" dirty="0"/>
          </a:p>
        </p:txBody>
      </p:sp>
      <p:sp>
        <p:nvSpPr>
          <p:cNvPr id="10" name="TextBox 9">
            <a:hlinkClick r:id="rId5" action="ppaction://hlinksldjump"/>
            <a:extLst>
              <a:ext uri="{FF2B5EF4-FFF2-40B4-BE49-F238E27FC236}">
                <a16:creationId xmlns:a16="http://schemas.microsoft.com/office/drawing/2014/main" id="{7E090645-CEB6-4BDD-B3C4-629B93DB618F}"/>
              </a:ext>
            </a:extLst>
          </p:cNvPr>
          <p:cNvSpPr txBox="1"/>
          <p:nvPr/>
        </p:nvSpPr>
        <p:spPr>
          <a:xfrm>
            <a:off x="5326380" y="3735068"/>
            <a:ext cx="1817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1" name="TextBox 10">
            <a:hlinkClick r:id="rId6" action="ppaction://hlinksldjump"/>
            <a:extLst>
              <a:ext uri="{FF2B5EF4-FFF2-40B4-BE49-F238E27FC236}">
                <a16:creationId xmlns:a16="http://schemas.microsoft.com/office/drawing/2014/main" id="{340BD729-98E2-47EA-9787-4827E4AAF553}"/>
              </a:ext>
            </a:extLst>
          </p:cNvPr>
          <p:cNvSpPr txBox="1"/>
          <p:nvPr/>
        </p:nvSpPr>
        <p:spPr>
          <a:xfrm>
            <a:off x="7270025" y="3735068"/>
            <a:ext cx="1005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839EE6-B2BB-4A46-AFE1-2ADEFD89FA03}"/>
              </a:ext>
            </a:extLst>
          </p:cNvPr>
          <p:cNvSpPr txBox="1"/>
          <p:nvPr/>
        </p:nvSpPr>
        <p:spPr>
          <a:xfrm>
            <a:off x="62838" y="1453657"/>
            <a:ext cx="30075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190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757099"/>
              </p:ext>
            </p:extLst>
          </p:nvPr>
        </p:nvGraphicFramePr>
        <p:xfrm>
          <a:off x="4425735" y="1426300"/>
          <a:ext cx="6397238" cy="39014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198619">
                  <a:extLst>
                    <a:ext uri="{9D8B030D-6E8A-4147-A177-3AD203B41FA5}">
                      <a16:colId xmlns:a16="http://schemas.microsoft.com/office/drawing/2014/main" val="1942183963"/>
                    </a:ext>
                  </a:extLst>
                </a:gridCol>
                <a:gridCol w="3198619">
                  <a:extLst>
                    <a:ext uri="{9D8B030D-6E8A-4147-A177-3AD203B41FA5}">
                      <a16:colId xmlns:a16="http://schemas.microsoft.com/office/drawing/2014/main" val="2397665226"/>
                    </a:ext>
                  </a:extLst>
                </a:gridCol>
              </a:tblGrid>
              <a:tr h="161925">
                <a:tc>
                  <a:txBody>
                    <a:bodyPr/>
                    <a:lstStyle/>
                    <a:p>
                      <a:pPr marL="514350" marR="0" indent="-5143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GB" sz="3200" b="0" dirty="0">
                          <a:effectLst/>
                        </a:rPr>
                        <a:t>Age </a:t>
                      </a:r>
                      <a:endParaRPr lang="en-US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14350" marR="0" indent="-5143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GB" sz="3200" b="0" dirty="0">
                          <a:effectLst/>
                        </a:rPr>
                        <a:t>Nature</a:t>
                      </a:r>
                      <a:endParaRPr lang="en-US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275590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514350" marR="0" indent="-5143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GB" sz="3200" b="0" dirty="0">
                          <a:effectLst/>
                        </a:rPr>
                        <a:t>Case Closed</a:t>
                      </a:r>
                      <a:endParaRPr lang="en-US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14350" marR="0" indent="-5143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GB" sz="3200" b="0" dirty="0">
                          <a:effectLst/>
                        </a:rPr>
                        <a:t>Notes</a:t>
                      </a:r>
                      <a:endParaRPr lang="en-US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445812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514350" marR="0" indent="-5143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GB" sz="3200" b="0" dirty="0">
                          <a:effectLst/>
                        </a:rPr>
                        <a:t>Case Created</a:t>
                      </a:r>
                      <a:endParaRPr lang="en-US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14350" marR="0" indent="-5143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GB" sz="3200" b="0" dirty="0">
                          <a:effectLst/>
                        </a:rPr>
                        <a:t>Priority</a:t>
                      </a:r>
                      <a:endParaRPr lang="en-US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254838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514350" marR="0" indent="-5143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GB" sz="3200" b="0" dirty="0">
                          <a:effectLst/>
                        </a:rPr>
                        <a:t>Case ID</a:t>
                      </a:r>
                      <a:endParaRPr lang="en-US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14350" marR="0" indent="-5143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GB" sz="3200" b="0" dirty="0">
                          <a:effectLst/>
                        </a:rPr>
                        <a:t>Status </a:t>
                      </a:r>
                      <a:endParaRPr lang="en-US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449609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514350" marR="0" indent="-5143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GB" sz="3200" b="0" dirty="0">
                          <a:effectLst/>
                        </a:rPr>
                        <a:t>Case Owner</a:t>
                      </a:r>
                      <a:endParaRPr lang="en-US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14350" marR="0" indent="-5143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GB" sz="3200" b="0" dirty="0">
                          <a:effectLst/>
                        </a:rPr>
                        <a:t>Sub-Category</a:t>
                      </a:r>
                      <a:endParaRPr lang="en-US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205288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514350" marR="0" indent="-5143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GB" sz="3200" b="0" dirty="0">
                          <a:effectLst/>
                        </a:rPr>
                        <a:t>Category</a:t>
                      </a:r>
                      <a:endParaRPr lang="en-US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14350" marR="0" indent="-5143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GB" sz="3200" b="0" dirty="0">
                          <a:effectLst/>
                        </a:rPr>
                        <a:t>Subject</a:t>
                      </a:r>
                      <a:endParaRPr lang="en-US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381457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514350" marR="0" indent="-5143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GB" sz="3200" b="0">
                          <a:effectLst/>
                        </a:rPr>
                        <a:t>Cluster </a:t>
                      </a:r>
                      <a:endParaRPr lang="en-US" sz="32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14350" marR="0" indent="-5143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GB" sz="3200" b="0" dirty="0">
                          <a:effectLst/>
                        </a:rPr>
                        <a:t>Title</a:t>
                      </a:r>
                      <a:endParaRPr lang="en-US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635590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514350" marR="0" indent="-5143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GB" sz="3200" b="0" dirty="0">
                          <a:effectLst/>
                        </a:rPr>
                        <a:t>Faculty</a:t>
                      </a:r>
                      <a:endParaRPr lang="en-US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14350" marR="0" indent="-5143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endParaRPr lang="en-US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5551351"/>
                  </a:ext>
                </a:extLst>
              </a:tr>
            </a:tbl>
          </a:graphicData>
        </a:graphic>
      </p:graphicFrame>
      <p:sp>
        <p:nvSpPr>
          <p:cNvPr id="46" name="Rectangle 45"/>
          <p:cNvSpPr/>
          <p:nvPr/>
        </p:nvSpPr>
        <p:spPr>
          <a:xfrm>
            <a:off x="3070375" y="496419"/>
            <a:ext cx="35807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 |  ATTRIBUTES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BBE97-2187-425A-9703-27E308F55204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495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66">
            <a:extLst>
              <a:ext uri="{FF2B5EF4-FFF2-40B4-BE49-F238E27FC236}">
                <a16:creationId xmlns:a16="http://schemas.microsoft.com/office/drawing/2014/main" id="{C7CADA3E-AC43-4419-8734-8B34E111A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4"/>
          <a:stretch>
            <a:fillRect/>
          </a:stretch>
        </p:blipFill>
        <p:spPr bwMode="auto">
          <a:xfrm>
            <a:off x="3260725" y="1336936"/>
            <a:ext cx="860689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70375" y="496419"/>
            <a:ext cx="68914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 |  CREATE CASE | XD/PD/ADVISER</a:t>
            </a:r>
            <a:endParaRPr lang="en-US" sz="3200" dirty="0"/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977C6798-6168-411C-BAE5-65CB0940434D}"/>
              </a:ext>
            </a:extLst>
          </p:cNvPr>
          <p:cNvSpPr txBox="1"/>
          <p:nvPr/>
        </p:nvSpPr>
        <p:spPr>
          <a:xfrm>
            <a:off x="3863885" y="1871978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AE2593F3-C5D4-4AB3-B557-477E27604FD4}"/>
              </a:ext>
            </a:extLst>
          </p:cNvPr>
          <p:cNvSpPr txBox="1"/>
          <p:nvPr/>
        </p:nvSpPr>
        <p:spPr>
          <a:xfrm>
            <a:off x="3749585" y="1906268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5" name="TextBox 14">
            <a:hlinkClick r:id="rId7" action="ppaction://hlinksldjump"/>
            <a:extLst>
              <a:ext uri="{FF2B5EF4-FFF2-40B4-BE49-F238E27FC236}">
                <a16:creationId xmlns:a16="http://schemas.microsoft.com/office/drawing/2014/main" id="{A28F8628-4E91-4F99-8587-AEEF4E32B04C}"/>
              </a:ext>
            </a:extLst>
          </p:cNvPr>
          <p:cNvSpPr txBox="1"/>
          <p:nvPr/>
        </p:nvSpPr>
        <p:spPr>
          <a:xfrm>
            <a:off x="7394122" y="4594723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" name="TextBox 1">
            <a:hlinkClick r:id="rId8" action="ppaction://hlinksldjump"/>
            <a:extLst>
              <a:ext uri="{FF2B5EF4-FFF2-40B4-BE49-F238E27FC236}">
                <a16:creationId xmlns:a16="http://schemas.microsoft.com/office/drawing/2014/main" id="{B7938A7E-600F-495A-8E9C-7B79E9B8600B}"/>
              </a:ext>
            </a:extLst>
          </p:cNvPr>
          <p:cNvSpPr txBox="1"/>
          <p:nvPr/>
        </p:nvSpPr>
        <p:spPr>
          <a:xfrm>
            <a:off x="5562600" y="493839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CPE 151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E8859B-27C5-4BE3-BD48-BE422283039F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469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1230E-F26D-46DA-A275-65FC032BD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3" t="11648" r="26768" b="24007"/>
          <a:stretch/>
        </p:blipFill>
        <p:spPr>
          <a:xfrm>
            <a:off x="3215641" y="1336936"/>
            <a:ext cx="8699913" cy="4572000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70375" y="496419"/>
            <a:ext cx="68914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 |  CREATE CASE | XD/PD/ADVISER</a:t>
            </a:r>
            <a:endParaRPr lang="en-US" sz="3200" dirty="0"/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977C6798-6168-411C-BAE5-65CB0940434D}"/>
              </a:ext>
            </a:extLst>
          </p:cNvPr>
          <p:cNvSpPr txBox="1"/>
          <p:nvPr/>
        </p:nvSpPr>
        <p:spPr>
          <a:xfrm>
            <a:off x="3863885" y="1871978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hlinkClick r:id="rId4" action="ppaction://hlinksldjump"/>
            <a:extLst>
              <a:ext uri="{FF2B5EF4-FFF2-40B4-BE49-F238E27FC236}">
                <a16:creationId xmlns:a16="http://schemas.microsoft.com/office/drawing/2014/main" id="{AE2593F3-C5D4-4AB3-B557-477E27604FD4}"/>
              </a:ext>
            </a:extLst>
          </p:cNvPr>
          <p:cNvSpPr txBox="1"/>
          <p:nvPr/>
        </p:nvSpPr>
        <p:spPr>
          <a:xfrm>
            <a:off x="3749585" y="1871978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DEC3D65A-DF2A-4E37-8D75-987BB622AEA8}"/>
              </a:ext>
            </a:extLst>
          </p:cNvPr>
          <p:cNvSpPr txBox="1"/>
          <p:nvPr/>
        </p:nvSpPr>
        <p:spPr>
          <a:xfrm>
            <a:off x="4041867" y="2148977"/>
            <a:ext cx="6281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DB8B464F-C88A-4AA9-9AC6-724078F3CB75}"/>
              </a:ext>
            </a:extLst>
          </p:cNvPr>
          <p:cNvSpPr txBox="1"/>
          <p:nvPr/>
        </p:nvSpPr>
        <p:spPr>
          <a:xfrm>
            <a:off x="4057107" y="2392817"/>
            <a:ext cx="6281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59E58-09D5-4FC7-8D4F-C43D785F7B61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hlinkClick r:id="rId9" action="ppaction://hlinksldjump"/>
            <a:extLst>
              <a:ext uri="{FF2B5EF4-FFF2-40B4-BE49-F238E27FC236}">
                <a16:creationId xmlns:a16="http://schemas.microsoft.com/office/drawing/2014/main" id="{022C08D3-E807-4D83-B1D8-055831F08B81}"/>
              </a:ext>
            </a:extLst>
          </p:cNvPr>
          <p:cNvSpPr txBox="1"/>
          <p:nvPr/>
        </p:nvSpPr>
        <p:spPr>
          <a:xfrm>
            <a:off x="5562600" y="493839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CPE 151</a:t>
            </a:r>
          </a:p>
        </p:txBody>
      </p:sp>
    </p:spTree>
    <p:extLst>
      <p:ext uri="{BB962C8B-B14F-4D97-AF65-F5344CB8AC3E}">
        <p14:creationId xmlns:p14="http://schemas.microsoft.com/office/powerpoint/2010/main" val="2499752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17410" name="Picture 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9"/>
          <a:stretch>
            <a:fillRect/>
          </a:stretch>
        </p:blipFill>
        <p:spPr bwMode="auto">
          <a:xfrm>
            <a:off x="3237906" y="1336936"/>
            <a:ext cx="865061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70375" y="496419"/>
            <a:ext cx="5574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 |  CREATE CASE | FACULTY</a:t>
            </a:r>
            <a:endParaRPr lang="en-US" sz="3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id="{977C6798-6168-411C-BAE5-65CB0940434D}"/>
              </a:ext>
            </a:extLst>
          </p:cNvPr>
          <p:cNvSpPr txBox="1"/>
          <p:nvPr/>
        </p:nvSpPr>
        <p:spPr>
          <a:xfrm>
            <a:off x="3749585" y="1871978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F86CE803-0C34-4449-AF1F-97F709B37CA1}"/>
              </a:ext>
            </a:extLst>
          </p:cNvPr>
          <p:cNvSpPr txBox="1"/>
          <p:nvPr/>
        </p:nvSpPr>
        <p:spPr>
          <a:xfrm>
            <a:off x="3749585" y="1906268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8A4D755-518E-4906-AB1D-36EA3B64B079}"/>
              </a:ext>
            </a:extLst>
          </p:cNvPr>
          <p:cNvSpPr txBox="1"/>
          <p:nvPr/>
        </p:nvSpPr>
        <p:spPr>
          <a:xfrm>
            <a:off x="3814901" y="5384990"/>
            <a:ext cx="997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0911F461-D81E-4020-B663-720BD65318A3}"/>
              </a:ext>
            </a:extLst>
          </p:cNvPr>
          <p:cNvSpPr txBox="1"/>
          <p:nvPr/>
        </p:nvSpPr>
        <p:spPr>
          <a:xfrm>
            <a:off x="3481252" y="4544152"/>
            <a:ext cx="593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29F3A-7EDB-4C35-8089-12F5DA65A68D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963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70375" y="496419"/>
            <a:ext cx="5714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 |  CREATE CASE | STUDENT</a:t>
            </a:r>
            <a:endParaRPr lang="en-US" sz="3200" dirty="0"/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977C6798-6168-411C-BAE5-65CB0940434D}"/>
              </a:ext>
            </a:extLst>
          </p:cNvPr>
          <p:cNvSpPr txBox="1"/>
          <p:nvPr/>
        </p:nvSpPr>
        <p:spPr>
          <a:xfrm>
            <a:off x="3863885" y="1871978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pic>
        <p:nvPicPr>
          <p:cNvPr id="2050" name="Picture 69">
            <a:extLst>
              <a:ext uri="{FF2B5EF4-FFF2-40B4-BE49-F238E27FC236}">
                <a16:creationId xmlns:a16="http://schemas.microsoft.com/office/drawing/2014/main" id="{98BE2FF1-DEB9-469B-B133-B38A45794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4"/>
          <a:stretch>
            <a:fillRect/>
          </a:stretch>
        </p:blipFill>
        <p:spPr bwMode="auto">
          <a:xfrm>
            <a:off x="3217824" y="1336936"/>
            <a:ext cx="869000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BA512FFE-F4BE-4D89-B2B1-33735928E8EC}"/>
              </a:ext>
            </a:extLst>
          </p:cNvPr>
          <p:cNvSpPr txBox="1"/>
          <p:nvPr/>
        </p:nvSpPr>
        <p:spPr>
          <a:xfrm>
            <a:off x="3749585" y="1906268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51AF02E4-ADF2-41CC-A606-651823E8C16F}"/>
              </a:ext>
            </a:extLst>
          </p:cNvPr>
          <p:cNvSpPr txBox="1"/>
          <p:nvPr/>
        </p:nvSpPr>
        <p:spPr>
          <a:xfrm>
            <a:off x="3464379" y="4536234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1A798D-643E-4125-B639-E605EAC94B70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36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070375" y="496419"/>
            <a:ext cx="39104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PROPOSED SOLUTION</a:t>
            </a:r>
            <a:endParaRPr lang="en-US" sz="3200" dirty="0"/>
          </a:p>
        </p:txBody>
      </p:sp>
      <p:sp>
        <p:nvSpPr>
          <p:cNvPr id="11" name="Subtitle 5">
            <a:extLst>
              <a:ext uri="{FF2B5EF4-FFF2-40B4-BE49-F238E27FC236}">
                <a16:creationId xmlns:a16="http://schemas.microsoft.com/office/drawing/2014/main" id="{A5274CB4-0439-4B76-93EB-F397B564DE5E}"/>
              </a:ext>
            </a:extLst>
          </p:cNvPr>
          <p:cNvSpPr txBox="1">
            <a:spLocks/>
          </p:cNvSpPr>
          <p:nvPr/>
        </p:nvSpPr>
        <p:spPr>
          <a:xfrm>
            <a:off x="0" y="6478588"/>
            <a:ext cx="9571038" cy="3317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sz="1800">
                <a:solidFill>
                  <a:schemeClr val="tx1"/>
                </a:solidFill>
              </a:rPr>
              <a:t>Academic and Curricular advising Management System</a:t>
            </a:r>
            <a:endParaRPr lang="en-PH" sz="1800" dirty="0">
              <a:solidFill>
                <a:schemeClr val="tx1"/>
              </a:soli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B507D36-07EA-45B9-900B-1F7D3183A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FC66DE-BE85-4503-B1F5-3731C4DE5F5C}"/>
              </a:ext>
            </a:extLst>
          </p:cNvPr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948C3F5-9531-4D83-B7D9-73643F37192A}"/>
              </a:ext>
            </a:extLst>
          </p:cNvPr>
          <p:cNvSpPr txBox="1"/>
          <p:nvPr/>
        </p:nvSpPr>
        <p:spPr>
          <a:xfrm>
            <a:off x="5976732" y="1328856"/>
            <a:ext cx="3214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 MEETING = 1 CASE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E1972-7522-42B0-A80B-BD4BE5F0D3F3}"/>
              </a:ext>
            </a:extLst>
          </p:cNvPr>
          <p:cNvSpPr txBox="1"/>
          <p:nvPr/>
        </p:nvSpPr>
        <p:spPr>
          <a:xfrm>
            <a:off x="4783360" y="1869013"/>
            <a:ext cx="5332190" cy="378565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Case ID # : ___________        Date Created: _____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Nature:      ___________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Category:  ___________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Sub- Category : _______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			     Date Closed:  _____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E353172-723F-4DAC-ACAA-E364574989CE}"/>
              </a:ext>
            </a:extLst>
          </p:cNvPr>
          <p:cNvSpPr/>
          <p:nvPr/>
        </p:nvSpPr>
        <p:spPr>
          <a:xfrm>
            <a:off x="5082699" y="3203893"/>
            <a:ext cx="4785519" cy="1036637"/>
          </a:xfrm>
          <a:prstGeom prst="rightArrow">
            <a:avLst/>
          </a:prstGeom>
          <a:solidFill>
            <a:srgbClr val="FF66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DATE / TIME / USER ID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BA31473-BAB9-492E-B41B-CCD9A11C39AE}"/>
              </a:ext>
            </a:extLst>
          </p:cNvPr>
          <p:cNvSpPr/>
          <p:nvPr/>
        </p:nvSpPr>
        <p:spPr>
          <a:xfrm flipH="1">
            <a:off x="5099861" y="4147922"/>
            <a:ext cx="4785519" cy="1036637"/>
          </a:xfrm>
          <a:prstGeom prst="rightArrow">
            <a:avLst/>
          </a:prstGeom>
          <a:solidFill>
            <a:srgbClr val="FF66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DATE / TIME USER ID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151FDC-1F48-4F48-A863-F8E55B18A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568" y="3031123"/>
            <a:ext cx="1847711" cy="18477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A084AD-9D0B-4C9A-8686-7F5156287C16}"/>
              </a:ext>
            </a:extLst>
          </p:cNvPr>
          <p:cNvSpPr txBox="1"/>
          <p:nvPr/>
        </p:nvSpPr>
        <p:spPr>
          <a:xfrm>
            <a:off x="3233050" y="4743529"/>
            <a:ext cx="1359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Student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82CE6D-BCFF-458D-AAEB-CBF5B23A9DC6}"/>
              </a:ext>
            </a:extLst>
          </p:cNvPr>
          <p:cNvSpPr txBox="1"/>
          <p:nvPr/>
        </p:nvSpPr>
        <p:spPr>
          <a:xfrm>
            <a:off x="10212041" y="4696744"/>
            <a:ext cx="1244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Faculty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9F630-F982-45D2-8894-248EEC2EB0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638" y="3206369"/>
            <a:ext cx="1555547" cy="15555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21996C-77FA-49F6-818C-73210D9098A2}"/>
              </a:ext>
            </a:extLst>
          </p:cNvPr>
          <p:cNvSpPr txBox="1"/>
          <p:nvPr/>
        </p:nvSpPr>
        <p:spPr>
          <a:xfrm>
            <a:off x="62838" y="1453657"/>
            <a:ext cx="30075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  <a:endParaRPr lang="en-PH" sz="2800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</a:t>
            </a:r>
            <a:endParaRPr lang="en-PH" sz="3200" b="1" u="sng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930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70375" y="496419"/>
            <a:ext cx="5714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 |  CREATE CASE | STUDENT</a:t>
            </a:r>
            <a:endParaRPr lang="en-US" sz="3200" dirty="0"/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977C6798-6168-411C-BAE5-65CB0940434D}"/>
              </a:ext>
            </a:extLst>
          </p:cNvPr>
          <p:cNvSpPr txBox="1"/>
          <p:nvPr/>
        </p:nvSpPr>
        <p:spPr>
          <a:xfrm>
            <a:off x="3863885" y="1871978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BA512FFE-F4BE-4D89-B2B1-33735928E8EC}"/>
              </a:ext>
            </a:extLst>
          </p:cNvPr>
          <p:cNvSpPr txBox="1"/>
          <p:nvPr/>
        </p:nvSpPr>
        <p:spPr>
          <a:xfrm>
            <a:off x="3749585" y="1906268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7D762D-557E-488B-B03B-9EC0DCC017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1" t="11481" r="26635" b="23987"/>
          <a:stretch/>
        </p:blipFill>
        <p:spPr>
          <a:xfrm>
            <a:off x="3183527" y="1336936"/>
            <a:ext cx="8673130" cy="45720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D5C93C80-8C7F-40E9-AAD0-BCA4DDB7D979}"/>
              </a:ext>
            </a:extLst>
          </p:cNvPr>
          <p:cNvSpPr txBox="1"/>
          <p:nvPr/>
        </p:nvSpPr>
        <p:spPr>
          <a:xfrm>
            <a:off x="3961857" y="2160407"/>
            <a:ext cx="6281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5EAC4E-2591-4055-8681-BB91F1447735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788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66">
            <a:extLst>
              <a:ext uri="{FF2B5EF4-FFF2-40B4-BE49-F238E27FC236}">
                <a16:creationId xmlns:a16="http://schemas.microsoft.com/office/drawing/2014/main" id="{C7CADA3E-AC43-4419-8734-8B34E111A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4"/>
          <a:stretch>
            <a:fillRect/>
          </a:stretch>
        </p:blipFill>
        <p:spPr bwMode="auto">
          <a:xfrm>
            <a:off x="3260725" y="1336936"/>
            <a:ext cx="860689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70375" y="496419"/>
            <a:ext cx="88756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 |  RETRIEVE CASE | XD/PD/ADVISER/FACULTY</a:t>
            </a:r>
            <a:endParaRPr lang="en-US" sz="3200" dirty="0"/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977C6798-6168-411C-BAE5-65CB0940434D}"/>
              </a:ext>
            </a:extLst>
          </p:cNvPr>
          <p:cNvSpPr txBox="1"/>
          <p:nvPr/>
        </p:nvSpPr>
        <p:spPr>
          <a:xfrm>
            <a:off x="3783875" y="1906405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AE2593F3-C5D4-4AB3-B557-477E27604FD4}"/>
              </a:ext>
            </a:extLst>
          </p:cNvPr>
          <p:cNvSpPr txBox="1"/>
          <p:nvPr/>
        </p:nvSpPr>
        <p:spPr>
          <a:xfrm>
            <a:off x="4469130" y="1906405"/>
            <a:ext cx="891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28F8628-4E91-4F99-8587-AEEF4E32B04C}"/>
              </a:ext>
            </a:extLst>
          </p:cNvPr>
          <p:cNvSpPr txBox="1"/>
          <p:nvPr/>
        </p:nvSpPr>
        <p:spPr>
          <a:xfrm>
            <a:off x="7394122" y="4594723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" name="TextBox 1">
            <a:hlinkClick r:id="rId9" action="ppaction://hlinksldjump"/>
            <a:extLst>
              <a:ext uri="{FF2B5EF4-FFF2-40B4-BE49-F238E27FC236}">
                <a16:creationId xmlns:a16="http://schemas.microsoft.com/office/drawing/2014/main" id="{B7938A7E-600F-495A-8E9C-7B79E9B8600B}"/>
              </a:ext>
            </a:extLst>
          </p:cNvPr>
          <p:cNvSpPr txBox="1"/>
          <p:nvPr/>
        </p:nvSpPr>
        <p:spPr>
          <a:xfrm>
            <a:off x="5562600" y="493839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CPE 151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2A179-5DE7-4AB5-9482-4E20E5A46541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020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FD79D46-EABB-4807-8C6B-6A7B00AF861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9"/>
          <a:stretch>
            <a:fillRect/>
          </a:stretch>
        </p:blipFill>
        <p:spPr bwMode="auto">
          <a:xfrm>
            <a:off x="3183618" y="1336936"/>
            <a:ext cx="859536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70375" y="496419"/>
            <a:ext cx="88756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 |  RETRIEVE CASE | XD/PD/ADVISER/FACULTY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A28F8628-4E91-4F99-8587-AEEF4E32B04C}"/>
              </a:ext>
            </a:extLst>
          </p:cNvPr>
          <p:cNvSpPr txBox="1"/>
          <p:nvPr/>
        </p:nvSpPr>
        <p:spPr>
          <a:xfrm>
            <a:off x="7394122" y="4594723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7C5AB228-1B4A-4E5C-AB0F-8EE2AB8866BE}"/>
              </a:ext>
            </a:extLst>
          </p:cNvPr>
          <p:cNvSpPr txBox="1"/>
          <p:nvPr/>
        </p:nvSpPr>
        <p:spPr>
          <a:xfrm>
            <a:off x="5288560" y="1894121"/>
            <a:ext cx="891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8" name="TextBox 17">
            <a:hlinkClick r:id="rId8" action="ppaction://hlinksldjump"/>
            <a:extLst>
              <a:ext uri="{FF2B5EF4-FFF2-40B4-BE49-F238E27FC236}">
                <a16:creationId xmlns:a16="http://schemas.microsoft.com/office/drawing/2014/main" id="{6B141DEC-6457-4EBE-8BF4-D97A78007961}"/>
              </a:ext>
            </a:extLst>
          </p:cNvPr>
          <p:cNvSpPr txBox="1"/>
          <p:nvPr/>
        </p:nvSpPr>
        <p:spPr>
          <a:xfrm>
            <a:off x="3481252" y="4544152"/>
            <a:ext cx="593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82029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2">
            <a:extLst>
              <a:ext uri="{FF2B5EF4-FFF2-40B4-BE49-F238E27FC236}">
                <a16:creationId xmlns:a16="http://schemas.microsoft.com/office/drawing/2014/main" id="{EDB2D01C-2C06-4F60-9FEA-E854BB315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6"/>
          <a:stretch>
            <a:fillRect/>
          </a:stretch>
        </p:blipFill>
        <p:spPr bwMode="auto">
          <a:xfrm>
            <a:off x="3280955" y="1336935"/>
            <a:ext cx="8001661" cy="495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70375" y="496419"/>
            <a:ext cx="34620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 | CASE PAGE  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  <a:endParaRPr lang="en-US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sz="1600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977C6798-6168-411C-BAE5-65CB0940434D}"/>
              </a:ext>
            </a:extLst>
          </p:cNvPr>
          <p:cNvSpPr txBox="1"/>
          <p:nvPr/>
        </p:nvSpPr>
        <p:spPr>
          <a:xfrm>
            <a:off x="10161815" y="5131082"/>
            <a:ext cx="902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AE2593F3-C5D4-4AB3-B557-477E27604FD4}"/>
              </a:ext>
            </a:extLst>
          </p:cNvPr>
          <p:cNvSpPr txBox="1"/>
          <p:nvPr/>
        </p:nvSpPr>
        <p:spPr>
          <a:xfrm>
            <a:off x="4469130" y="1906405"/>
            <a:ext cx="891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28F8628-4E91-4F99-8587-AEEF4E32B04C}"/>
              </a:ext>
            </a:extLst>
          </p:cNvPr>
          <p:cNvSpPr txBox="1"/>
          <p:nvPr/>
        </p:nvSpPr>
        <p:spPr>
          <a:xfrm>
            <a:off x="7394122" y="4594723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4" name="TextBox 13">
            <a:hlinkClick r:id="rId8" action="ppaction://hlinksldjump"/>
            <a:extLst>
              <a:ext uri="{FF2B5EF4-FFF2-40B4-BE49-F238E27FC236}">
                <a16:creationId xmlns:a16="http://schemas.microsoft.com/office/drawing/2014/main" id="{7C5AB228-1B4A-4E5C-AB0F-8EE2AB8866BE}"/>
              </a:ext>
            </a:extLst>
          </p:cNvPr>
          <p:cNvSpPr txBox="1"/>
          <p:nvPr/>
        </p:nvSpPr>
        <p:spPr>
          <a:xfrm>
            <a:off x="5402860" y="1894121"/>
            <a:ext cx="891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7" name="TextBox 16">
            <a:hlinkClick r:id="rId9" action="ppaction://hlinksldjump"/>
            <a:extLst>
              <a:ext uri="{FF2B5EF4-FFF2-40B4-BE49-F238E27FC236}">
                <a16:creationId xmlns:a16="http://schemas.microsoft.com/office/drawing/2014/main" id="{A0022F10-3369-4907-94C1-6F515E75AD61}"/>
              </a:ext>
            </a:extLst>
          </p:cNvPr>
          <p:cNvSpPr txBox="1"/>
          <p:nvPr/>
        </p:nvSpPr>
        <p:spPr>
          <a:xfrm>
            <a:off x="10161815" y="5436690"/>
            <a:ext cx="902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9" name="TextBox 18">
            <a:hlinkClick r:id="rId10" action="ppaction://hlinksldjump"/>
            <a:extLst>
              <a:ext uri="{FF2B5EF4-FFF2-40B4-BE49-F238E27FC236}">
                <a16:creationId xmlns:a16="http://schemas.microsoft.com/office/drawing/2014/main" id="{1F505F27-3834-4F53-AC82-1BE5F03D3FEB}"/>
              </a:ext>
            </a:extLst>
          </p:cNvPr>
          <p:cNvSpPr txBox="1"/>
          <p:nvPr/>
        </p:nvSpPr>
        <p:spPr>
          <a:xfrm>
            <a:off x="7382692" y="5918403"/>
            <a:ext cx="902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0" name="TextBox 19">
            <a:hlinkClick r:id="rId11" action="ppaction://hlinksldjump"/>
            <a:extLst>
              <a:ext uri="{FF2B5EF4-FFF2-40B4-BE49-F238E27FC236}">
                <a16:creationId xmlns:a16="http://schemas.microsoft.com/office/drawing/2014/main" id="{F2E55DFE-E457-4B4E-B4FC-7C96043442CB}"/>
              </a:ext>
            </a:extLst>
          </p:cNvPr>
          <p:cNvSpPr txBox="1"/>
          <p:nvPr/>
        </p:nvSpPr>
        <p:spPr>
          <a:xfrm>
            <a:off x="6294399" y="5918403"/>
            <a:ext cx="1085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90B14-28AB-4D96-AC35-6A67BC839A89}"/>
              </a:ext>
            </a:extLst>
          </p:cNvPr>
          <p:cNvSpPr/>
          <p:nvPr/>
        </p:nvSpPr>
        <p:spPr>
          <a:xfrm>
            <a:off x="4255226" y="3749040"/>
            <a:ext cx="442504" cy="11430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69222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68">
            <a:extLst>
              <a:ext uri="{FF2B5EF4-FFF2-40B4-BE49-F238E27FC236}">
                <a16:creationId xmlns:a16="http://schemas.microsoft.com/office/drawing/2014/main" id="{644C1C7C-F8A1-4DE7-B0CC-32CCE16C7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4"/>
          <a:stretch>
            <a:fillRect/>
          </a:stretch>
        </p:blipFill>
        <p:spPr bwMode="auto">
          <a:xfrm>
            <a:off x="3230394" y="1336936"/>
            <a:ext cx="853545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70375" y="496419"/>
            <a:ext cx="50357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GENERATE REPORTS| XD/PD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62838" y="1453657"/>
            <a:ext cx="30075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RESET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IMPORT FROM EXCEL FILE</a:t>
            </a:r>
            <a:endParaRPr lang="en-PH" sz="7200" b="1" u="sng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sz="1600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977C6798-6168-411C-BAE5-65CB0940434D}"/>
              </a:ext>
            </a:extLst>
          </p:cNvPr>
          <p:cNvSpPr txBox="1"/>
          <p:nvPr/>
        </p:nvSpPr>
        <p:spPr>
          <a:xfrm>
            <a:off x="3863885" y="1871978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BA512FFE-F4BE-4D89-B2B1-33735928E8EC}"/>
              </a:ext>
            </a:extLst>
          </p:cNvPr>
          <p:cNvSpPr txBox="1"/>
          <p:nvPr/>
        </p:nvSpPr>
        <p:spPr>
          <a:xfrm>
            <a:off x="7762605" y="4650533"/>
            <a:ext cx="141623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" dirty="0"/>
          </a:p>
        </p:txBody>
      </p:sp>
      <p:sp>
        <p:nvSpPr>
          <p:cNvPr id="14" name="TextBox 13">
            <a:hlinkClick r:id="rId8" action="ppaction://hlinksldjump"/>
            <a:extLst>
              <a:ext uri="{FF2B5EF4-FFF2-40B4-BE49-F238E27FC236}">
                <a16:creationId xmlns:a16="http://schemas.microsoft.com/office/drawing/2014/main" id="{7AB5219F-5957-4DA3-9D20-7A510867602C}"/>
              </a:ext>
            </a:extLst>
          </p:cNvPr>
          <p:cNvSpPr txBox="1"/>
          <p:nvPr/>
        </p:nvSpPr>
        <p:spPr>
          <a:xfrm>
            <a:off x="3487239" y="4547664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94060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68">
            <a:extLst>
              <a:ext uri="{FF2B5EF4-FFF2-40B4-BE49-F238E27FC236}">
                <a16:creationId xmlns:a16="http://schemas.microsoft.com/office/drawing/2014/main" id="{644C1C7C-F8A1-4DE7-B0CC-32CCE16C7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4"/>
          <a:stretch>
            <a:fillRect/>
          </a:stretch>
        </p:blipFill>
        <p:spPr bwMode="auto">
          <a:xfrm>
            <a:off x="3230394" y="1336936"/>
            <a:ext cx="853545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70375" y="496419"/>
            <a:ext cx="6321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IMPORT FROM EXCEL FILE | XD/PD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62838" y="1453657"/>
            <a:ext cx="300753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RESET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IMPORT FROM EXCEL FILE</a:t>
            </a:r>
            <a:endParaRPr lang="en-PH" sz="9600" b="1" u="sng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977C6798-6168-411C-BAE5-65CB0940434D}"/>
              </a:ext>
            </a:extLst>
          </p:cNvPr>
          <p:cNvSpPr txBox="1"/>
          <p:nvPr/>
        </p:nvSpPr>
        <p:spPr>
          <a:xfrm>
            <a:off x="3863885" y="1871978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BA512FFE-F4BE-4D89-B2B1-33735928E8EC}"/>
              </a:ext>
            </a:extLst>
          </p:cNvPr>
          <p:cNvSpPr txBox="1"/>
          <p:nvPr/>
        </p:nvSpPr>
        <p:spPr>
          <a:xfrm>
            <a:off x="7762605" y="4650533"/>
            <a:ext cx="141623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" dirty="0"/>
          </a:p>
        </p:txBody>
      </p:sp>
      <p:sp>
        <p:nvSpPr>
          <p:cNvPr id="14" name="TextBox 13">
            <a:hlinkClick r:id="rId8" action="ppaction://hlinksldjump"/>
            <a:extLst>
              <a:ext uri="{FF2B5EF4-FFF2-40B4-BE49-F238E27FC236}">
                <a16:creationId xmlns:a16="http://schemas.microsoft.com/office/drawing/2014/main" id="{7AB5219F-5957-4DA3-9D20-7A510867602C}"/>
              </a:ext>
            </a:extLst>
          </p:cNvPr>
          <p:cNvSpPr txBox="1"/>
          <p:nvPr/>
        </p:nvSpPr>
        <p:spPr>
          <a:xfrm>
            <a:off x="3487239" y="4547664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6" name="TextBox 15">
            <a:hlinkClick r:id="rId7" action="ppaction://hlinksldjump"/>
            <a:extLst>
              <a:ext uri="{FF2B5EF4-FFF2-40B4-BE49-F238E27FC236}">
                <a16:creationId xmlns:a16="http://schemas.microsoft.com/office/drawing/2014/main" id="{092899A0-9156-4B68-BF4E-22E9643F71A1}"/>
              </a:ext>
            </a:extLst>
          </p:cNvPr>
          <p:cNvSpPr txBox="1"/>
          <p:nvPr/>
        </p:nvSpPr>
        <p:spPr>
          <a:xfrm>
            <a:off x="7762605" y="4821394"/>
            <a:ext cx="141623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" dirty="0"/>
          </a:p>
        </p:txBody>
      </p:sp>
      <p:sp>
        <p:nvSpPr>
          <p:cNvPr id="17" name="TextBox 16">
            <a:hlinkClick r:id="rId7" action="ppaction://hlinksldjump"/>
            <a:extLst>
              <a:ext uri="{FF2B5EF4-FFF2-40B4-BE49-F238E27FC236}">
                <a16:creationId xmlns:a16="http://schemas.microsoft.com/office/drawing/2014/main" id="{6BA94D0A-5CFE-4DCC-B5E2-101DF92B9305}"/>
              </a:ext>
            </a:extLst>
          </p:cNvPr>
          <p:cNvSpPr txBox="1"/>
          <p:nvPr/>
        </p:nvSpPr>
        <p:spPr>
          <a:xfrm>
            <a:off x="7762605" y="4992229"/>
            <a:ext cx="141623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" dirty="0"/>
          </a:p>
        </p:txBody>
      </p:sp>
      <p:sp>
        <p:nvSpPr>
          <p:cNvPr id="18" name="TextBox 17">
            <a:hlinkClick r:id="rId7" action="ppaction://hlinksldjump"/>
            <a:extLst>
              <a:ext uri="{FF2B5EF4-FFF2-40B4-BE49-F238E27FC236}">
                <a16:creationId xmlns:a16="http://schemas.microsoft.com/office/drawing/2014/main" id="{C4D2ABDD-0D16-4367-8327-77B99B8FCE75}"/>
              </a:ext>
            </a:extLst>
          </p:cNvPr>
          <p:cNvSpPr txBox="1"/>
          <p:nvPr/>
        </p:nvSpPr>
        <p:spPr>
          <a:xfrm>
            <a:off x="7762605" y="5174520"/>
            <a:ext cx="141623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" dirty="0"/>
          </a:p>
        </p:txBody>
      </p:sp>
      <p:sp>
        <p:nvSpPr>
          <p:cNvPr id="15" name="TextBox 14">
            <a:hlinkClick r:id="rId9" action="ppaction://hlinksldjump"/>
            <a:extLst>
              <a:ext uri="{FF2B5EF4-FFF2-40B4-BE49-F238E27FC236}">
                <a16:creationId xmlns:a16="http://schemas.microsoft.com/office/drawing/2014/main" id="{B766EE1F-7204-4227-89DC-C0D01B94519F}"/>
              </a:ext>
            </a:extLst>
          </p:cNvPr>
          <p:cNvSpPr txBox="1"/>
          <p:nvPr/>
        </p:nvSpPr>
        <p:spPr>
          <a:xfrm>
            <a:off x="6238062" y="1925538"/>
            <a:ext cx="1294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52958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9EC73590-E653-4221-B3D0-4CDB75223E13}"/>
              </a:ext>
            </a:extLst>
          </p:cNvPr>
          <p:cNvSpPr txBox="1"/>
          <p:nvPr/>
        </p:nvSpPr>
        <p:spPr>
          <a:xfrm>
            <a:off x="3372395" y="1883408"/>
            <a:ext cx="410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0DFBEF-1F47-460A-9964-06B4C2EC351A}"/>
              </a:ext>
            </a:extLst>
          </p:cNvPr>
          <p:cNvSpPr txBox="1"/>
          <p:nvPr/>
        </p:nvSpPr>
        <p:spPr>
          <a:xfrm>
            <a:off x="62838" y="1453657"/>
            <a:ext cx="300753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  <a:endParaRPr lang="en-PH" sz="2800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CC3735-C1FA-4EB4-B32C-1757BE59E373}"/>
              </a:ext>
            </a:extLst>
          </p:cNvPr>
          <p:cNvSpPr/>
          <p:nvPr/>
        </p:nvSpPr>
        <p:spPr>
          <a:xfrm>
            <a:off x="3070375" y="496419"/>
            <a:ext cx="91623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GENERATE REPORTS| SAMPLE REPORTS | </a:t>
            </a:r>
            <a:r>
              <a:rPr lang="en-US" sz="2800" b="1" dirty="0"/>
              <a:t>BY STUDENT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28DF5D-33C1-4A99-9F49-5F88DA45A6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2" r="3026" b="39833"/>
          <a:stretch/>
        </p:blipFill>
        <p:spPr>
          <a:xfrm>
            <a:off x="4452754" y="1336936"/>
            <a:ext cx="6301543" cy="484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12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9EC73590-E653-4221-B3D0-4CDB75223E13}"/>
              </a:ext>
            </a:extLst>
          </p:cNvPr>
          <p:cNvSpPr txBox="1"/>
          <p:nvPr/>
        </p:nvSpPr>
        <p:spPr>
          <a:xfrm>
            <a:off x="3372395" y="1883408"/>
            <a:ext cx="410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0DFBEF-1F47-460A-9964-06B4C2EC351A}"/>
              </a:ext>
            </a:extLst>
          </p:cNvPr>
          <p:cNvSpPr txBox="1"/>
          <p:nvPr/>
        </p:nvSpPr>
        <p:spPr>
          <a:xfrm>
            <a:off x="62838" y="1453657"/>
            <a:ext cx="300753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  <a:endParaRPr lang="en-PH" sz="2800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CC3735-C1FA-4EB4-B32C-1757BE59E373}"/>
              </a:ext>
            </a:extLst>
          </p:cNvPr>
          <p:cNvSpPr/>
          <p:nvPr/>
        </p:nvSpPr>
        <p:spPr>
          <a:xfrm>
            <a:off x="3070375" y="496419"/>
            <a:ext cx="90412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GENERATE REPORTS| SAMPLE REPORTS | </a:t>
            </a:r>
            <a:r>
              <a:rPr lang="en-US" sz="2800" b="1" dirty="0"/>
              <a:t>BY FACULTY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8B797-45F5-4196-8A91-AA5F72BB00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7" b="12666"/>
          <a:stretch/>
        </p:blipFill>
        <p:spPr>
          <a:xfrm>
            <a:off x="4951762" y="1012614"/>
            <a:ext cx="5278484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93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9EC73590-E653-4221-B3D0-4CDB75223E13}"/>
              </a:ext>
            </a:extLst>
          </p:cNvPr>
          <p:cNvSpPr txBox="1"/>
          <p:nvPr/>
        </p:nvSpPr>
        <p:spPr>
          <a:xfrm>
            <a:off x="3372395" y="1883408"/>
            <a:ext cx="410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0DFBEF-1F47-460A-9964-06B4C2EC351A}"/>
              </a:ext>
            </a:extLst>
          </p:cNvPr>
          <p:cNvSpPr txBox="1"/>
          <p:nvPr/>
        </p:nvSpPr>
        <p:spPr>
          <a:xfrm>
            <a:off x="62838" y="1453657"/>
            <a:ext cx="300753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  <a:endParaRPr lang="en-PH" sz="2800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CC3735-C1FA-4EB4-B32C-1757BE59E373}"/>
              </a:ext>
            </a:extLst>
          </p:cNvPr>
          <p:cNvSpPr/>
          <p:nvPr/>
        </p:nvSpPr>
        <p:spPr>
          <a:xfrm>
            <a:off x="3070375" y="496419"/>
            <a:ext cx="90490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GENERATE REPORTS| SAMPLE REPORTS | </a:t>
            </a:r>
            <a:r>
              <a:rPr lang="en-US" sz="2800" b="1" dirty="0"/>
              <a:t>ALL CASES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A835A-F057-443A-AC64-D71FA3DB7A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6" b="15868"/>
          <a:stretch/>
        </p:blipFill>
        <p:spPr>
          <a:xfrm>
            <a:off x="4840962" y="1017814"/>
            <a:ext cx="5278484" cy="5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65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9EC73590-E653-4221-B3D0-4CDB75223E13}"/>
              </a:ext>
            </a:extLst>
          </p:cNvPr>
          <p:cNvSpPr txBox="1"/>
          <p:nvPr/>
        </p:nvSpPr>
        <p:spPr>
          <a:xfrm>
            <a:off x="3372395" y="1883408"/>
            <a:ext cx="410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0DFBEF-1F47-460A-9964-06B4C2EC351A}"/>
              </a:ext>
            </a:extLst>
          </p:cNvPr>
          <p:cNvSpPr txBox="1"/>
          <p:nvPr/>
        </p:nvSpPr>
        <p:spPr>
          <a:xfrm>
            <a:off x="62838" y="1453657"/>
            <a:ext cx="300753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  <a:endParaRPr lang="en-PH" sz="2800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4F0F2-9E52-426D-9648-D3E4C4865A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4" b="7157"/>
          <a:stretch/>
        </p:blipFill>
        <p:spPr>
          <a:xfrm>
            <a:off x="4840962" y="231895"/>
            <a:ext cx="5278484" cy="606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35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070375" y="496419"/>
            <a:ext cx="39104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PROPOSED SOLUTION</a:t>
            </a:r>
            <a:endParaRPr lang="en-US" sz="3200" dirty="0"/>
          </a:p>
        </p:txBody>
      </p:sp>
      <p:sp>
        <p:nvSpPr>
          <p:cNvPr id="11" name="Subtitle 5">
            <a:extLst>
              <a:ext uri="{FF2B5EF4-FFF2-40B4-BE49-F238E27FC236}">
                <a16:creationId xmlns:a16="http://schemas.microsoft.com/office/drawing/2014/main" id="{A5274CB4-0439-4B76-93EB-F397B564DE5E}"/>
              </a:ext>
            </a:extLst>
          </p:cNvPr>
          <p:cNvSpPr txBox="1">
            <a:spLocks/>
          </p:cNvSpPr>
          <p:nvPr/>
        </p:nvSpPr>
        <p:spPr>
          <a:xfrm>
            <a:off x="0" y="6478588"/>
            <a:ext cx="9571038" cy="3317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sz="1800">
                <a:solidFill>
                  <a:schemeClr val="tx1"/>
                </a:solidFill>
              </a:rPr>
              <a:t>Academic and Curricular advising Management System</a:t>
            </a:r>
            <a:endParaRPr lang="en-PH" sz="1800" dirty="0">
              <a:solidFill>
                <a:schemeClr val="tx1"/>
              </a:soli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B507D36-07EA-45B9-900B-1F7D3183A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FC66DE-BE85-4503-B1F5-3731C4DE5F5C}"/>
              </a:ext>
            </a:extLst>
          </p:cNvPr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A79D1B9-66D8-4610-A69A-74BDD1ABC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616125"/>
            <a:ext cx="2019300" cy="19039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69AEEE-7AE1-4C35-9E50-2950E1B6D3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56" y="4922985"/>
            <a:ext cx="1409563" cy="1409563"/>
          </a:xfrm>
          <a:prstGeom prst="rect">
            <a:avLst/>
          </a:prstGeom>
        </p:spPr>
      </p:pic>
      <p:sp>
        <p:nvSpPr>
          <p:cNvPr id="4" name="Arrow: Bent 3">
            <a:extLst>
              <a:ext uri="{FF2B5EF4-FFF2-40B4-BE49-F238E27FC236}">
                <a16:creationId xmlns:a16="http://schemas.microsoft.com/office/drawing/2014/main" id="{5AAA275E-610F-4CCE-9FCF-AEE0F2369778}"/>
              </a:ext>
            </a:extLst>
          </p:cNvPr>
          <p:cNvSpPr/>
          <p:nvPr/>
        </p:nvSpPr>
        <p:spPr>
          <a:xfrm rot="2183486">
            <a:off x="5319362" y="1265179"/>
            <a:ext cx="1439433" cy="1209721"/>
          </a:xfrm>
          <a:prstGeom prst="bentArrow">
            <a:avLst>
              <a:gd name="adj1" fmla="val 23611"/>
              <a:gd name="adj2" fmla="val 25000"/>
              <a:gd name="adj3" fmla="val 25000"/>
              <a:gd name="adj4" fmla="val 72917"/>
            </a:avLst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9016B32F-9F9B-4FE4-B07B-FA0A3E9AD3F1}"/>
              </a:ext>
            </a:extLst>
          </p:cNvPr>
          <p:cNvSpPr/>
          <p:nvPr/>
        </p:nvSpPr>
        <p:spPr>
          <a:xfrm rot="19416514" flipH="1">
            <a:off x="8070668" y="1219599"/>
            <a:ext cx="1409376" cy="1158847"/>
          </a:xfrm>
          <a:prstGeom prst="bentArrow">
            <a:avLst>
              <a:gd name="adj1" fmla="val 23611"/>
              <a:gd name="adj2" fmla="val 25000"/>
              <a:gd name="adj3" fmla="val 25000"/>
              <a:gd name="adj4" fmla="val 72917"/>
            </a:avLst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333461EB-8038-4B3C-899E-0A7287006191}"/>
              </a:ext>
            </a:extLst>
          </p:cNvPr>
          <p:cNvSpPr/>
          <p:nvPr/>
        </p:nvSpPr>
        <p:spPr>
          <a:xfrm rot="922271">
            <a:off x="5405409" y="2544608"/>
            <a:ext cx="1247221" cy="1049877"/>
          </a:xfrm>
          <a:prstGeom prst="bentArrow">
            <a:avLst>
              <a:gd name="adj1" fmla="val 23611"/>
              <a:gd name="adj2" fmla="val 25000"/>
              <a:gd name="adj3" fmla="val 25000"/>
              <a:gd name="adj4" fmla="val 72917"/>
            </a:avLst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E89326-9A2C-48B5-BF76-16B0228FCB3F}"/>
              </a:ext>
            </a:extLst>
          </p:cNvPr>
          <p:cNvSpPr/>
          <p:nvPr/>
        </p:nvSpPr>
        <p:spPr>
          <a:xfrm rot="1570869">
            <a:off x="4256378" y="1963236"/>
            <a:ext cx="1298602" cy="71514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CASE 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EB30914-AFBC-498E-B14D-F091757DC2B3}"/>
              </a:ext>
            </a:extLst>
          </p:cNvPr>
          <p:cNvSpPr/>
          <p:nvPr/>
        </p:nvSpPr>
        <p:spPr>
          <a:xfrm rot="19917605">
            <a:off x="9216998" y="1906086"/>
            <a:ext cx="1298602" cy="71514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CASE 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3A795C-4B49-4D62-A422-C7651F077F7B}"/>
              </a:ext>
            </a:extLst>
          </p:cNvPr>
          <p:cNvSpPr/>
          <p:nvPr/>
        </p:nvSpPr>
        <p:spPr>
          <a:xfrm rot="975265">
            <a:off x="4528074" y="3472365"/>
            <a:ext cx="1298602" cy="71514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CASE 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1342D6-83C0-4F3A-AA8D-44E9C30BAF35}"/>
              </a:ext>
            </a:extLst>
          </p:cNvPr>
          <p:cNvSpPr/>
          <p:nvPr/>
        </p:nvSpPr>
        <p:spPr>
          <a:xfrm rot="20872910">
            <a:off x="9057520" y="3422321"/>
            <a:ext cx="1298602" cy="71514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CASE 4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4FAFA72-B46B-4F32-8226-B42E30623F14}"/>
              </a:ext>
            </a:extLst>
          </p:cNvPr>
          <p:cNvSpPr/>
          <p:nvPr/>
        </p:nvSpPr>
        <p:spPr>
          <a:xfrm flipV="1">
            <a:off x="6994056" y="3669030"/>
            <a:ext cx="416335" cy="1200947"/>
          </a:xfrm>
          <a:prstGeom prst="downArrow">
            <a:avLst/>
          </a:prstGeom>
          <a:solidFill>
            <a:srgbClr val="FFCC99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68826FFB-9202-425E-9F06-3E4D9D98D604}"/>
              </a:ext>
            </a:extLst>
          </p:cNvPr>
          <p:cNvSpPr/>
          <p:nvPr/>
        </p:nvSpPr>
        <p:spPr>
          <a:xfrm>
            <a:off x="7529704" y="3701047"/>
            <a:ext cx="416335" cy="1200947"/>
          </a:xfrm>
          <a:prstGeom prst="downArrow">
            <a:avLst/>
          </a:prstGeom>
          <a:solidFill>
            <a:srgbClr val="FFCC99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FDAA7D-1C61-4918-B523-14FBBE21F873}"/>
              </a:ext>
            </a:extLst>
          </p:cNvPr>
          <p:cNvSpPr txBox="1"/>
          <p:nvPr/>
        </p:nvSpPr>
        <p:spPr>
          <a:xfrm>
            <a:off x="5941891" y="3949183"/>
            <a:ext cx="1221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/>
              <a:t>Request</a:t>
            </a:r>
          </a:p>
          <a:p>
            <a:pPr algn="r"/>
            <a:r>
              <a:rPr lang="en-US" sz="2400" b="1" dirty="0"/>
              <a:t>Report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BE5D6E-D062-447F-AD86-906A8C94CEF6}"/>
              </a:ext>
            </a:extLst>
          </p:cNvPr>
          <p:cNvSpPr txBox="1"/>
          <p:nvPr/>
        </p:nvSpPr>
        <p:spPr>
          <a:xfrm>
            <a:off x="7791829" y="3939456"/>
            <a:ext cx="1055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View</a:t>
            </a:r>
          </a:p>
          <a:p>
            <a:r>
              <a:rPr lang="en-US" sz="2400" b="1" dirty="0"/>
              <a:t>Report</a:t>
            </a:r>
          </a:p>
        </p:txBody>
      </p:sp>
      <p:sp>
        <p:nvSpPr>
          <p:cNvPr id="43" name="Arrow: Bent 42">
            <a:extLst>
              <a:ext uri="{FF2B5EF4-FFF2-40B4-BE49-F238E27FC236}">
                <a16:creationId xmlns:a16="http://schemas.microsoft.com/office/drawing/2014/main" id="{954380DA-06C4-4404-A3E2-DC444EDEC3CF}"/>
              </a:ext>
            </a:extLst>
          </p:cNvPr>
          <p:cNvSpPr/>
          <p:nvPr/>
        </p:nvSpPr>
        <p:spPr>
          <a:xfrm rot="20677729" flipH="1">
            <a:off x="8283318" y="2483306"/>
            <a:ext cx="1247221" cy="1049877"/>
          </a:xfrm>
          <a:prstGeom prst="bentArrow">
            <a:avLst>
              <a:gd name="adj1" fmla="val 23611"/>
              <a:gd name="adj2" fmla="val 25000"/>
              <a:gd name="adj3" fmla="val 25000"/>
              <a:gd name="adj4" fmla="val 72917"/>
            </a:avLst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123DA1-5429-4675-8C41-B32BC6A42D68}"/>
              </a:ext>
            </a:extLst>
          </p:cNvPr>
          <p:cNvSpPr txBox="1"/>
          <p:nvPr/>
        </p:nvSpPr>
        <p:spPr>
          <a:xfrm>
            <a:off x="62838" y="1453657"/>
            <a:ext cx="30075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  <a:endParaRPr lang="en-PH" sz="2800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</a:t>
            </a:r>
            <a:endParaRPr lang="en-PH" sz="3200" b="1" u="sng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5012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9EC73590-E653-4221-B3D0-4CDB75223E13}"/>
              </a:ext>
            </a:extLst>
          </p:cNvPr>
          <p:cNvSpPr txBox="1"/>
          <p:nvPr/>
        </p:nvSpPr>
        <p:spPr>
          <a:xfrm>
            <a:off x="3372395" y="1883408"/>
            <a:ext cx="410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0DFBEF-1F47-460A-9964-06B4C2EC351A}"/>
              </a:ext>
            </a:extLst>
          </p:cNvPr>
          <p:cNvSpPr txBox="1"/>
          <p:nvPr/>
        </p:nvSpPr>
        <p:spPr>
          <a:xfrm>
            <a:off x="62838" y="1453657"/>
            <a:ext cx="300753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  <a:endParaRPr lang="en-PH" sz="2800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9B48C4-3230-4033-8FCE-4721C21FD9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" t="4080" b="38833"/>
          <a:stretch/>
        </p:blipFill>
        <p:spPr>
          <a:xfrm>
            <a:off x="4085350" y="1078143"/>
            <a:ext cx="6474373" cy="48577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D42229-CEB2-4274-B5BD-813B523E85A0}"/>
              </a:ext>
            </a:extLst>
          </p:cNvPr>
          <p:cNvSpPr/>
          <p:nvPr/>
        </p:nvSpPr>
        <p:spPr>
          <a:xfrm>
            <a:off x="3070375" y="496419"/>
            <a:ext cx="90490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GENERATE REPORTS| SAMPLE REPORTS | </a:t>
            </a:r>
            <a:r>
              <a:rPr lang="en-US" sz="2800" b="1" dirty="0"/>
              <a:t>ALL CASES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40986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977C6798-6168-411C-BAE5-65CB0940434D}"/>
              </a:ext>
            </a:extLst>
          </p:cNvPr>
          <p:cNvSpPr txBox="1"/>
          <p:nvPr/>
        </p:nvSpPr>
        <p:spPr>
          <a:xfrm>
            <a:off x="3863885" y="1871978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BA512FFE-F4BE-4D89-B2B1-33735928E8EC}"/>
              </a:ext>
            </a:extLst>
          </p:cNvPr>
          <p:cNvSpPr txBox="1"/>
          <p:nvPr/>
        </p:nvSpPr>
        <p:spPr>
          <a:xfrm>
            <a:off x="7762605" y="4650533"/>
            <a:ext cx="141623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" dirty="0"/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7AB5219F-5957-4DA3-9D20-7A510867602C}"/>
              </a:ext>
            </a:extLst>
          </p:cNvPr>
          <p:cNvSpPr txBox="1"/>
          <p:nvPr/>
        </p:nvSpPr>
        <p:spPr>
          <a:xfrm>
            <a:off x="3487239" y="4547664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6" name="TextBox 15">
            <a:hlinkClick r:id="rId6" action="ppaction://hlinksldjump"/>
            <a:extLst>
              <a:ext uri="{FF2B5EF4-FFF2-40B4-BE49-F238E27FC236}">
                <a16:creationId xmlns:a16="http://schemas.microsoft.com/office/drawing/2014/main" id="{092899A0-9156-4B68-BF4E-22E9643F71A1}"/>
              </a:ext>
            </a:extLst>
          </p:cNvPr>
          <p:cNvSpPr txBox="1"/>
          <p:nvPr/>
        </p:nvSpPr>
        <p:spPr>
          <a:xfrm>
            <a:off x="7762605" y="4821394"/>
            <a:ext cx="141623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" dirty="0"/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B766EE1F-7204-4227-89DC-C0D01B94519F}"/>
              </a:ext>
            </a:extLst>
          </p:cNvPr>
          <p:cNvSpPr txBox="1"/>
          <p:nvPr/>
        </p:nvSpPr>
        <p:spPr>
          <a:xfrm>
            <a:off x="6238062" y="1925538"/>
            <a:ext cx="1294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TextBox 1">
            <a:hlinkClick r:id="rId9" action="ppaction://hlinksldjump"/>
            <a:extLst>
              <a:ext uri="{FF2B5EF4-FFF2-40B4-BE49-F238E27FC236}">
                <a16:creationId xmlns:a16="http://schemas.microsoft.com/office/drawing/2014/main" id="{9C691679-AA7C-4902-8B12-F81214E3BB54}"/>
              </a:ext>
            </a:extLst>
          </p:cNvPr>
          <p:cNvSpPr txBox="1"/>
          <p:nvPr/>
        </p:nvSpPr>
        <p:spPr>
          <a:xfrm>
            <a:off x="4177937" y="1600200"/>
            <a:ext cx="550436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THANK YOU </a:t>
            </a:r>
            <a:r>
              <a:rPr lang="en-US" sz="3600" b="1" dirty="0">
                <a:sym typeface="Wingdings" panose="05000000000000000000" pitchFamily="2" charset="2"/>
              </a:rPr>
              <a:t></a:t>
            </a:r>
          </a:p>
          <a:p>
            <a:pPr algn="ctr"/>
            <a:endParaRPr lang="en-US" dirty="0">
              <a:sym typeface="Wingdings" panose="05000000000000000000" pitchFamily="2" charset="2"/>
            </a:endParaRPr>
          </a:p>
          <a:p>
            <a:pPr algn="ctr"/>
            <a:r>
              <a:rPr lang="en-US" sz="2000" dirty="0">
                <a:sym typeface="Wingdings" panose="05000000000000000000" pitchFamily="2" charset="2"/>
              </a:rPr>
              <a:t>By:</a:t>
            </a:r>
          </a:p>
          <a:p>
            <a:pPr algn="ctr"/>
            <a:r>
              <a:rPr lang="en-US" sz="2400" b="1" dirty="0">
                <a:sym typeface="Wingdings" panose="05000000000000000000" pitchFamily="2" charset="2"/>
              </a:rPr>
              <a:t>Alejandro, Rosemarie</a:t>
            </a:r>
          </a:p>
          <a:p>
            <a:pPr algn="ctr"/>
            <a:r>
              <a:rPr lang="en-US" sz="2400" b="1" dirty="0" err="1">
                <a:sym typeface="Wingdings" panose="05000000000000000000" pitchFamily="2" charset="2"/>
              </a:rPr>
              <a:t>Gecale</a:t>
            </a:r>
            <a:r>
              <a:rPr lang="en-US" sz="2400" b="1" dirty="0">
                <a:sym typeface="Wingdings" panose="05000000000000000000" pitchFamily="2" charset="2"/>
              </a:rPr>
              <a:t>, Gerald Matthew</a:t>
            </a:r>
          </a:p>
          <a:p>
            <a:pPr algn="ctr"/>
            <a:r>
              <a:rPr lang="en-US" sz="2400" b="1" dirty="0">
                <a:sym typeface="Wingdings" panose="05000000000000000000" pitchFamily="2" charset="2"/>
              </a:rPr>
              <a:t>Manongsong, Shella Mae</a:t>
            </a:r>
          </a:p>
          <a:p>
            <a:pPr algn="ctr"/>
            <a:r>
              <a:rPr lang="en-US" sz="2400" b="1" dirty="0">
                <a:sym typeface="Wingdings" panose="05000000000000000000" pitchFamily="2" charset="2"/>
              </a:rPr>
              <a:t>Marinda, Hamill </a:t>
            </a:r>
            <a:r>
              <a:rPr lang="en-US" sz="2400" b="1" dirty="0" err="1">
                <a:sym typeface="Wingdings" panose="05000000000000000000" pitchFamily="2" charset="2"/>
              </a:rPr>
              <a:t>Jhon</a:t>
            </a:r>
            <a:endParaRPr lang="en-US" sz="2400" b="1" dirty="0">
              <a:sym typeface="Wingdings" panose="05000000000000000000" pitchFamily="2" charset="2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16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hlinkClick r:id="rId5" action="ppaction://hlinksldjump"/>
            <a:extLst>
              <a:ext uri="{FF2B5EF4-FFF2-40B4-BE49-F238E27FC236}">
                <a16:creationId xmlns:a16="http://schemas.microsoft.com/office/drawing/2014/main" id="{E26DC6C8-26C7-419D-99F4-AB7ABBD5B7AB}"/>
              </a:ext>
            </a:extLst>
          </p:cNvPr>
          <p:cNvSpPr txBox="1"/>
          <p:nvPr/>
        </p:nvSpPr>
        <p:spPr>
          <a:xfrm>
            <a:off x="7270025" y="3213556"/>
            <a:ext cx="593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E2FA5956-F0D7-4DD9-B6A8-61765F49DA34}"/>
              </a:ext>
            </a:extLst>
          </p:cNvPr>
          <p:cNvSpPr txBox="1"/>
          <p:nvPr/>
        </p:nvSpPr>
        <p:spPr>
          <a:xfrm>
            <a:off x="7270025" y="3429000"/>
            <a:ext cx="593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pic>
        <p:nvPicPr>
          <p:cNvPr id="3074" name="picture">
            <a:extLst>
              <a:ext uri="{FF2B5EF4-FFF2-40B4-BE49-F238E27FC236}">
                <a16:creationId xmlns:a16="http://schemas.microsoft.com/office/drawing/2014/main" id="{C0422F57-02D2-46CB-8D71-855B9B94C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585" y="1763395"/>
            <a:ext cx="3649250" cy="267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26B8264C-F669-46CE-A51D-6A159A824895}"/>
              </a:ext>
            </a:extLst>
          </p:cNvPr>
          <p:cNvSpPr txBox="1"/>
          <p:nvPr/>
        </p:nvSpPr>
        <p:spPr>
          <a:xfrm>
            <a:off x="6938827" y="3941739"/>
            <a:ext cx="79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14" name="TextBox 13">
            <a:hlinkClick r:id="rId8" action="ppaction://hlinksldjump"/>
            <a:extLst>
              <a:ext uri="{FF2B5EF4-FFF2-40B4-BE49-F238E27FC236}">
                <a16:creationId xmlns:a16="http://schemas.microsoft.com/office/drawing/2014/main" id="{10A865EC-D776-45E1-B3A0-D97CEDAED779}"/>
              </a:ext>
            </a:extLst>
          </p:cNvPr>
          <p:cNvSpPr txBox="1"/>
          <p:nvPr/>
        </p:nvSpPr>
        <p:spPr>
          <a:xfrm>
            <a:off x="6984819" y="2710133"/>
            <a:ext cx="79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3DCE6B-603A-4FC3-BBE8-0712D6261DEF}"/>
              </a:ext>
            </a:extLst>
          </p:cNvPr>
          <p:cNvSpPr/>
          <p:nvPr/>
        </p:nvSpPr>
        <p:spPr>
          <a:xfrm>
            <a:off x="3070375" y="496419"/>
            <a:ext cx="1045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EC9D0B-4345-43C5-9F68-649ECC2CE48E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8285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E26DC6C8-26C7-419D-99F4-AB7ABBD5B7AB}"/>
              </a:ext>
            </a:extLst>
          </p:cNvPr>
          <p:cNvSpPr txBox="1"/>
          <p:nvPr/>
        </p:nvSpPr>
        <p:spPr>
          <a:xfrm>
            <a:off x="7270025" y="3213556"/>
            <a:ext cx="593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E2FA5956-F0D7-4DD9-B6A8-61765F49DA34}"/>
              </a:ext>
            </a:extLst>
          </p:cNvPr>
          <p:cNvSpPr txBox="1"/>
          <p:nvPr/>
        </p:nvSpPr>
        <p:spPr>
          <a:xfrm>
            <a:off x="7270025" y="3429000"/>
            <a:ext cx="593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3" name="TextBox 12">
            <a:hlinkClick r:id="rId4" action="ppaction://hlinksldjump"/>
            <a:extLst>
              <a:ext uri="{FF2B5EF4-FFF2-40B4-BE49-F238E27FC236}">
                <a16:creationId xmlns:a16="http://schemas.microsoft.com/office/drawing/2014/main" id="{26B8264C-F669-46CE-A51D-6A159A824895}"/>
              </a:ext>
            </a:extLst>
          </p:cNvPr>
          <p:cNvSpPr txBox="1"/>
          <p:nvPr/>
        </p:nvSpPr>
        <p:spPr>
          <a:xfrm>
            <a:off x="6938827" y="3941739"/>
            <a:ext cx="79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10A865EC-D776-45E1-B3A0-D97CEDAED779}"/>
              </a:ext>
            </a:extLst>
          </p:cNvPr>
          <p:cNvSpPr txBox="1"/>
          <p:nvPr/>
        </p:nvSpPr>
        <p:spPr>
          <a:xfrm>
            <a:off x="6984819" y="2710133"/>
            <a:ext cx="79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4098" name="Picture 59">
            <a:extLst>
              <a:ext uri="{FF2B5EF4-FFF2-40B4-BE49-F238E27FC236}">
                <a16:creationId xmlns:a16="http://schemas.microsoft.com/office/drawing/2014/main" id="{79763874-436B-4523-AA2D-BD54B4D0E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8"/>
          <a:stretch>
            <a:fillRect/>
          </a:stretch>
        </p:blipFill>
        <p:spPr bwMode="auto">
          <a:xfrm>
            <a:off x="3299203" y="1336936"/>
            <a:ext cx="853545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5D2F4C9B-D5C2-4196-963C-6445503F0E5E}"/>
              </a:ext>
            </a:extLst>
          </p:cNvPr>
          <p:cNvSpPr txBox="1"/>
          <p:nvPr/>
        </p:nvSpPr>
        <p:spPr>
          <a:xfrm>
            <a:off x="7121707" y="4395307"/>
            <a:ext cx="1542233" cy="14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" dirty="0"/>
          </a:p>
        </p:txBody>
      </p:sp>
      <p:sp>
        <p:nvSpPr>
          <p:cNvPr id="16" name="TextBox 15">
            <a:hlinkClick r:id="rId9" action="ppaction://hlinksldjump"/>
            <a:extLst>
              <a:ext uri="{FF2B5EF4-FFF2-40B4-BE49-F238E27FC236}">
                <a16:creationId xmlns:a16="http://schemas.microsoft.com/office/drawing/2014/main" id="{0F5C3124-DB8C-44F4-B306-1668EDA57BFA}"/>
              </a:ext>
            </a:extLst>
          </p:cNvPr>
          <p:cNvSpPr txBox="1"/>
          <p:nvPr/>
        </p:nvSpPr>
        <p:spPr>
          <a:xfrm>
            <a:off x="3349535" y="1906268"/>
            <a:ext cx="410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B82440-A74D-4D36-A552-6FF98E48386A}"/>
              </a:ext>
            </a:extLst>
          </p:cNvPr>
          <p:cNvSpPr/>
          <p:nvPr/>
        </p:nvSpPr>
        <p:spPr>
          <a:xfrm>
            <a:off x="3070375" y="496419"/>
            <a:ext cx="1045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</a:t>
            </a:r>
            <a:endParaRPr 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79EF94-4C71-4289-AF0A-2520DCEA4236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290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8194" name="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063" y="2406831"/>
            <a:ext cx="3505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638C6DD-7711-4C7B-81CA-146A6F78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id="{C4E4DB09-FDC4-434C-981C-2BECD433A66E}"/>
              </a:ext>
            </a:extLst>
          </p:cNvPr>
          <p:cNvSpPr txBox="1"/>
          <p:nvPr/>
        </p:nvSpPr>
        <p:spPr>
          <a:xfrm>
            <a:off x="5584644" y="3259723"/>
            <a:ext cx="2210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11" name="TextBox 10">
            <a:hlinkClick r:id="rId7" action="ppaction://hlinksldjump"/>
            <a:extLst>
              <a:ext uri="{FF2B5EF4-FFF2-40B4-BE49-F238E27FC236}">
                <a16:creationId xmlns:a16="http://schemas.microsoft.com/office/drawing/2014/main" id="{1B912C91-0F13-42CA-9401-56919921A94E}"/>
              </a:ext>
            </a:extLst>
          </p:cNvPr>
          <p:cNvSpPr txBox="1"/>
          <p:nvPr/>
        </p:nvSpPr>
        <p:spPr>
          <a:xfrm>
            <a:off x="5588454" y="3675013"/>
            <a:ext cx="2210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7C5DF-614E-4CBD-ACB9-50ED96C3C1BA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12A71E-0668-4A05-86E5-3880ED3F1E0C}"/>
              </a:ext>
            </a:extLst>
          </p:cNvPr>
          <p:cNvSpPr/>
          <p:nvPr/>
        </p:nvSpPr>
        <p:spPr>
          <a:xfrm>
            <a:off x="3070375" y="496419"/>
            <a:ext cx="1045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95371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8194" name="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063" y="2406831"/>
            <a:ext cx="3505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638C6DD-7711-4C7B-81CA-146A6F78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id="{C4E4DB09-FDC4-434C-981C-2BECD433A66E}"/>
              </a:ext>
            </a:extLst>
          </p:cNvPr>
          <p:cNvSpPr txBox="1"/>
          <p:nvPr/>
        </p:nvSpPr>
        <p:spPr>
          <a:xfrm>
            <a:off x="5584644" y="3259723"/>
            <a:ext cx="2210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11" name="TextBox 10">
            <a:hlinkClick r:id="rId7" action="ppaction://hlinksldjump"/>
            <a:extLst>
              <a:ext uri="{FF2B5EF4-FFF2-40B4-BE49-F238E27FC236}">
                <a16:creationId xmlns:a16="http://schemas.microsoft.com/office/drawing/2014/main" id="{1B912C91-0F13-42CA-9401-56919921A94E}"/>
              </a:ext>
            </a:extLst>
          </p:cNvPr>
          <p:cNvSpPr txBox="1"/>
          <p:nvPr/>
        </p:nvSpPr>
        <p:spPr>
          <a:xfrm>
            <a:off x="5588454" y="3675013"/>
            <a:ext cx="2210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D9152B-A3B0-41EF-9C9C-C2A5F250B468}"/>
              </a:ext>
            </a:extLst>
          </p:cNvPr>
          <p:cNvSpPr/>
          <p:nvPr/>
        </p:nvSpPr>
        <p:spPr>
          <a:xfrm>
            <a:off x="3070375" y="496419"/>
            <a:ext cx="1045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</a:t>
            </a:r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96F792-FDEF-4740-8172-188E33874EA4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695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8194" name="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063" y="2406831"/>
            <a:ext cx="3505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638C6DD-7711-4C7B-81CA-146A6F78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id="{C4E4DB09-FDC4-434C-981C-2BECD433A66E}"/>
              </a:ext>
            </a:extLst>
          </p:cNvPr>
          <p:cNvSpPr txBox="1"/>
          <p:nvPr/>
        </p:nvSpPr>
        <p:spPr>
          <a:xfrm>
            <a:off x="5584644" y="3259723"/>
            <a:ext cx="2210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11" name="TextBox 10">
            <a:hlinkClick r:id="rId7" action="ppaction://hlinksldjump"/>
            <a:extLst>
              <a:ext uri="{FF2B5EF4-FFF2-40B4-BE49-F238E27FC236}">
                <a16:creationId xmlns:a16="http://schemas.microsoft.com/office/drawing/2014/main" id="{1B912C91-0F13-42CA-9401-56919921A94E}"/>
              </a:ext>
            </a:extLst>
          </p:cNvPr>
          <p:cNvSpPr txBox="1"/>
          <p:nvPr/>
        </p:nvSpPr>
        <p:spPr>
          <a:xfrm>
            <a:off x="5588454" y="3675013"/>
            <a:ext cx="2210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7BBBA1-32A7-495F-805D-829F1A72FD95}"/>
              </a:ext>
            </a:extLst>
          </p:cNvPr>
          <p:cNvSpPr/>
          <p:nvPr/>
        </p:nvSpPr>
        <p:spPr>
          <a:xfrm>
            <a:off x="3070375" y="496419"/>
            <a:ext cx="1045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</a:t>
            </a:r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472F33-0EDF-4A11-AFF0-51B3FEAD4B8F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062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E26DC6C8-26C7-419D-99F4-AB7ABBD5B7AB}"/>
              </a:ext>
            </a:extLst>
          </p:cNvPr>
          <p:cNvSpPr txBox="1"/>
          <p:nvPr/>
        </p:nvSpPr>
        <p:spPr>
          <a:xfrm>
            <a:off x="7270025" y="3213556"/>
            <a:ext cx="593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E2FA5956-F0D7-4DD9-B6A8-61765F49DA34}"/>
              </a:ext>
            </a:extLst>
          </p:cNvPr>
          <p:cNvSpPr txBox="1"/>
          <p:nvPr/>
        </p:nvSpPr>
        <p:spPr>
          <a:xfrm>
            <a:off x="7270025" y="3429000"/>
            <a:ext cx="593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3" name="TextBox 12">
            <a:hlinkClick r:id="rId4" action="ppaction://hlinksldjump"/>
            <a:extLst>
              <a:ext uri="{FF2B5EF4-FFF2-40B4-BE49-F238E27FC236}">
                <a16:creationId xmlns:a16="http://schemas.microsoft.com/office/drawing/2014/main" id="{26B8264C-F669-46CE-A51D-6A159A824895}"/>
              </a:ext>
            </a:extLst>
          </p:cNvPr>
          <p:cNvSpPr txBox="1"/>
          <p:nvPr/>
        </p:nvSpPr>
        <p:spPr>
          <a:xfrm>
            <a:off x="6938827" y="3941739"/>
            <a:ext cx="79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10A865EC-D776-45E1-B3A0-D97CEDAED779}"/>
              </a:ext>
            </a:extLst>
          </p:cNvPr>
          <p:cNvSpPr txBox="1"/>
          <p:nvPr/>
        </p:nvSpPr>
        <p:spPr>
          <a:xfrm>
            <a:off x="6984819" y="2710133"/>
            <a:ext cx="79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5D2F4C9B-D5C2-4196-963C-6445503F0E5E}"/>
              </a:ext>
            </a:extLst>
          </p:cNvPr>
          <p:cNvSpPr txBox="1"/>
          <p:nvPr/>
        </p:nvSpPr>
        <p:spPr>
          <a:xfrm>
            <a:off x="7121707" y="4395307"/>
            <a:ext cx="1542233" cy="14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54">
            <a:extLst>
              <a:ext uri="{FF2B5EF4-FFF2-40B4-BE49-F238E27FC236}">
                <a16:creationId xmlns:a16="http://schemas.microsoft.com/office/drawing/2014/main" id="{3CF15355-B195-47B8-899B-DF4C409B0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2"/>
          <a:stretch>
            <a:fillRect/>
          </a:stretch>
        </p:blipFill>
        <p:spPr bwMode="auto">
          <a:xfrm>
            <a:off x="3217724" y="1336936"/>
            <a:ext cx="7846517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hlinkClick r:id="rId4" action="ppaction://hlinksldjump"/>
            <a:extLst>
              <a:ext uri="{FF2B5EF4-FFF2-40B4-BE49-F238E27FC236}">
                <a16:creationId xmlns:a16="http://schemas.microsoft.com/office/drawing/2014/main" id="{5F7F9C99-5CA1-4206-B79B-A27CBA9A3500}"/>
              </a:ext>
            </a:extLst>
          </p:cNvPr>
          <p:cNvSpPr txBox="1"/>
          <p:nvPr/>
        </p:nvSpPr>
        <p:spPr>
          <a:xfrm>
            <a:off x="3280955" y="1871978"/>
            <a:ext cx="410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254FD3-35F2-4837-99E6-4D529F7D651B}"/>
              </a:ext>
            </a:extLst>
          </p:cNvPr>
          <p:cNvSpPr/>
          <p:nvPr/>
        </p:nvSpPr>
        <p:spPr>
          <a:xfrm>
            <a:off x="3070375" y="496419"/>
            <a:ext cx="1045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D5A7-0874-44C0-84FC-77267C7970C2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155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E26DC6C8-26C7-419D-99F4-AB7ABBD5B7AB}"/>
              </a:ext>
            </a:extLst>
          </p:cNvPr>
          <p:cNvSpPr txBox="1"/>
          <p:nvPr/>
        </p:nvSpPr>
        <p:spPr>
          <a:xfrm>
            <a:off x="7270025" y="3213556"/>
            <a:ext cx="593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E2FA5956-F0D7-4DD9-B6A8-61765F49DA34}"/>
              </a:ext>
            </a:extLst>
          </p:cNvPr>
          <p:cNvSpPr txBox="1"/>
          <p:nvPr/>
        </p:nvSpPr>
        <p:spPr>
          <a:xfrm>
            <a:off x="7270025" y="3429000"/>
            <a:ext cx="593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3" name="TextBox 12">
            <a:hlinkClick r:id="rId4" action="ppaction://hlinksldjump"/>
            <a:extLst>
              <a:ext uri="{FF2B5EF4-FFF2-40B4-BE49-F238E27FC236}">
                <a16:creationId xmlns:a16="http://schemas.microsoft.com/office/drawing/2014/main" id="{26B8264C-F669-46CE-A51D-6A159A824895}"/>
              </a:ext>
            </a:extLst>
          </p:cNvPr>
          <p:cNvSpPr txBox="1"/>
          <p:nvPr/>
        </p:nvSpPr>
        <p:spPr>
          <a:xfrm>
            <a:off x="6938827" y="3941739"/>
            <a:ext cx="79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10A865EC-D776-45E1-B3A0-D97CEDAED779}"/>
              </a:ext>
            </a:extLst>
          </p:cNvPr>
          <p:cNvSpPr txBox="1"/>
          <p:nvPr/>
        </p:nvSpPr>
        <p:spPr>
          <a:xfrm>
            <a:off x="6984819" y="2710133"/>
            <a:ext cx="79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5D2F4C9B-D5C2-4196-963C-6445503F0E5E}"/>
              </a:ext>
            </a:extLst>
          </p:cNvPr>
          <p:cNvSpPr txBox="1"/>
          <p:nvPr/>
        </p:nvSpPr>
        <p:spPr>
          <a:xfrm>
            <a:off x="7121707" y="4395307"/>
            <a:ext cx="1542233" cy="14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54">
            <a:extLst>
              <a:ext uri="{FF2B5EF4-FFF2-40B4-BE49-F238E27FC236}">
                <a16:creationId xmlns:a16="http://schemas.microsoft.com/office/drawing/2014/main" id="{3CF15355-B195-47B8-899B-DF4C409B0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2"/>
          <a:stretch>
            <a:fillRect/>
          </a:stretch>
        </p:blipFill>
        <p:spPr bwMode="auto">
          <a:xfrm>
            <a:off x="3217724" y="1336936"/>
            <a:ext cx="7846517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hlinkClick r:id="rId8" action="ppaction://hlinksldjump"/>
            <a:extLst>
              <a:ext uri="{FF2B5EF4-FFF2-40B4-BE49-F238E27FC236}">
                <a16:creationId xmlns:a16="http://schemas.microsoft.com/office/drawing/2014/main" id="{5F7F9C99-5CA1-4206-B79B-A27CBA9A3500}"/>
              </a:ext>
            </a:extLst>
          </p:cNvPr>
          <p:cNvSpPr txBox="1"/>
          <p:nvPr/>
        </p:nvSpPr>
        <p:spPr>
          <a:xfrm>
            <a:off x="3280955" y="1871978"/>
            <a:ext cx="410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D0BABF-6181-4304-88FC-33674272F60F}"/>
              </a:ext>
            </a:extLst>
          </p:cNvPr>
          <p:cNvSpPr/>
          <p:nvPr/>
        </p:nvSpPr>
        <p:spPr>
          <a:xfrm>
            <a:off x="3070375" y="496419"/>
            <a:ext cx="1045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</a:t>
            </a:r>
            <a:endParaRPr 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6D8671-6791-44FE-BF12-9341E4401B18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6883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18434" name="Picture 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4"/>
          <a:stretch>
            <a:fillRect/>
          </a:stretch>
        </p:blipFill>
        <p:spPr bwMode="auto">
          <a:xfrm>
            <a:off x="3315603" y="1336936"/>
            <a:ext cx="860611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id="{E26DC6C8-26C7-419D-99F4-AB7ABBD5B7AB}"/>
              </a:ext>
            </a:extLst>
          </p:cNvPr>
          <p:cNvSpPr txBox="1"/>
          <p:nvPr/>
        </p:nvSpPr>
        <p:spPr>
          <a:xfrm>
            <a:off x="7270025" y="3213556"/>
            <a:ext cx="593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1" name="TextBox 10">
            <a:hlinkClick r:id="rId7" action="ppaction://hlinksldjump"/>
            <a:extLst>
              <a:ext uri="{FF2B5EF4-FFF2-40B4-BE49-F238E27FC236}">
                <a16:creationId xmlns:a16="http://schemas.microsoft.com/office/drawing/2014/main" id="{E2FA5956-F0D7-4DD9-B6A8-61765F49DA34}"/>
              </a:ext>
            </a:extLst>
          </p:cNvPr>
          <p:cNvSpPr txBox="1"/>
          <p:nvPr/>
        </p:nvSpPr>
        <p:spPr>
          <a:xfrm>
            <a:off x="7270025" y="3429000"/>
            <a:ext cx="593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3" name="TextBox 12">
            <a:hlinkClick r:id="rId8" action="ppaction://hlinksldjump"/>
            <a:extLst>
              <a:ext uri="{FF2B5EF4-FFF2-40B4-BE49-F238E27FC236}">
                <a16:creationId xmlns:a16="http://schemas.microsoft.com/office/drawing/2014/main" id="{9AD29017-7F24-447A-A677-08AFCF4615F4}"/>
              </a:ext>
            </a:extLst>
          </p:cNvPr>
          <p:cNvSpPr txBox="1"/>
          <p:nvPr/>
        </p:nvSpPr>
        <p:spPr>
          <a:xfrm>
            <a:off x="3406685" y="1906268"/>
            <a:ext cx="410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42E62-2A54-4BE0-9513-55D83B7ACCF1}"/>
              </a:ext>
            </a:extLst>
          </p:cNvPr>
          <p:cNvSpPr/>
          <p:nvPr/>
        </p:nvSpPr>
        <p:spPr>
          <a:xfrm>
            <a:off x="3070375" y="496419"/>
            <a:ext cx="1045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3A85BC-BBB8-4E61-8A00-76DD008C044A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179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070375" y="496419"/>
            <a:ext cx="6486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PROPOSED SOLUTION | CURRICULAR</a:t>
            </a:r>
            <a:endParaRPr lang="en-US" sz="3200" dirty="0"/>
          </a:p>
        </p:txBody>
      </p:sp>
      <p:sp>
        <p:nvSpPr>
          <p:cNvPr id="11" name="Subtitle 5">
            <a:extLst>
              <a:ext uri="{FF2B5EF4-FFF2-40B4-BE49-F238E27FC236}">
                <a16:creationId xmlns:a16="http://schemas.microsoft.com/office/drawing/2014/main" id="{A5274CB4-0439-4B76-93EB-F397B564DE5E}"/>
              </a:ext>
            </a:extLst>
          </p:cNvPr>
          <p:cNvSpPr txBox="1">
            <a:spLocks/>
          </p:cNvSpPr>
          <p:nvPr/>
        </p:nvSpPr>
        <p:spPr>
          <a:xfrm>
            <a:off x="0" y="6478588"/>
            <a:ext cx="9571038" cy="3317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sz="1800">
                <a:solidFill>
                  <a:schemeClr val="tx1"/>
                </a:solidFill>
              </a:rPr>
              <a:t>Academic and Curricular advising Management System</a:t>
            </a:r>
            <a:endParaRPr lang="en-PH" sz="1800" dirty="0">
              <a:solidFill>
                <a:schemeClr val="tx1"/>
              </a:soli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B507D36-07EA-45B9-900B-1F7D3183A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FC66DE-BE85-4503-B1F5-3731C4DE5F5C}"/>
              </a:ext>
            </a:extLst>
          </p:cNvPr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Image result for man icon png">
            <a:extLst>
              <a:ext uri="{FF2B5EF4-FFF2-40B4-BE49-F238E27FC236}">
                <a16:creationId xmlns:a16="http://schemas.microsoft.com/office/drawing/2014/main" id="{15A1A598-981F-417D-933D-EF7ABB84B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639" y="1581095"/>
            <a:ext cx="860277" cy="110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man icon png">
            <a:extLst>
              <a:ext uri="{FF2B5EF4-FFF2-40B4-BE49-F238E27FC236}">
                <a16:creationId xmlns:a16="http://schemas.microsoft.com/office/drawing/2014/main" id="{BAAF5361-8040-4472-BF24-A68FB0004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631" y="1581095"/>
            <a:ext cx="860277" cy="110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man icon png">
            <a:extLst>
              <a:ext uri="{FF2B5EF4-FFF2-40B4-BE49-F238E27FC236}">
                <a16:creationId xmlns:a16="http://schemas.microsoft.com/office/drawing/2014/main" id="{9EA08475-FA71-4956-8293-DCFBA1E9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623" y="1581095"/>
            <a:ext cx="860277" cy="110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man icon png">
            <a:extLst>
              <a:ext uri="{FF2B5EF4-FFF2-40B4-BE49-F238E27FC236}">
                <a16:creationId xmlns:a16="http://schemas.microsoft.com/office/drawing/2014/main" id="{D0380F29-3ADD-4A6B-941E-691CB9E18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324" y="1581095"/>
            <a:ext cx="860277" cy="110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603AB7-9A2B-484A-9B84-F9C88BED8CA8}"/>
              </a:ext>
            </a:extLst>
          </p:cNvPr>
          <p:cNvSpPr txBox="1"/>
          <p:nvPr/>
        </p:nvSpPr>
        <p:spPr>
          <a:xfrm>
            <a:off x="4800181" y="2095445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</a:rPr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3E8D17-8DAE-415F-9BD8-A04C2DF0E060}"/>
              </a:ext>
            </a:extLst>
          </p:cNvPr>
          <p:cNvSpPr txBox="1"/>
          <p:nvPr/>
        </p:nvSpPr>
        <p:spPr>
          <a:xfrm>
            <a:off x="7818165" y="2095445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ABE96F-18FE-4D97-884F-9417AB80E400}"/>
              </a:ext>
            </a:extLst>
          </p:cNvPr>
          <p:cNvSpPr txBox="1"/>
          <p:nvPr/>
        </p:nvSpPr>
        <p:spPr>
          <a:xfrm>
            <a:off x="6320394" y="2043474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A69325-0226-482C-A42D-91817FC493CA}"/>
              </a:ext>
            </a:extLst>
          </p:cNvPr>
          <p:cNvSpPr txBox="1"/>
          <p:nvPr/>
        </p:nvSpPr>
        <p:spPr>
          <a:xfrm>
            <a:off x="9351087" y="2056951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</a:rPr>
              <a:t>B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9615BBFF-395A-43C5-9553-EF62778F2E38}"/>
              </a:ext>
            </a:extLst>
          </p:cNvPr>
          <p:cNvSpPr/>
          <p:nvPr/>
        </p:nvSpPr>
        <p:spPr>
          <a:xfrm rot="10800000" flipV="1">
            <a:off x="4842457" y="2741776"/>
            <a:ext cx="358690" cy="1047378"/>
          </a:xfrm>
          <a:prstGeom prst="downArrow">
            <a:avLst/>
          </a:prstGeom>
          <a:solidFill>
            <a:srgbClr val="FFCC99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C6639A2A-F099-438A-A8F0-F9C65336024D}"/>
              </a:ext>
            </a:extLst>
          </p:cNvPr>
          <p:cNvSpPr/>
          <p:nvPr/>
        </p:nvSpPr>
        <p:spPr>
          <a:xfrm rot="10800000" flipV="1">
            <a:off x="6362424" y="2765566"/>
            <a:ext cx="358690" cy="1047378"/>
          </a:xfrm>
          <a:prstGeom prst="downArrow">
            <a:avLst/>
          </a:prstGeom>
          <a:solidFill>
            <a:srgbClr val="FFCC99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BCC4D848-60B7-4121-A5F0-DE85290614D2}"/>
              </a:ext>
            </a:extLst>
          </p:cNvPr>
          <p:cNvSpPr/>
          <p:nvPr/>
        </p:nvSpPr>
        <p:spPr>
          <a:xfrm rot="10800000" flipV="1">
            <a:off x="7886655" y="2765566"/>
            <a:ext cx="358690" cy="1047378"/>
          </a:xfrm>
          <a:prstGeom prst="downArrow">
            <a:avLst/>
          </a:prstGeom>
          <a:solidFill>
            <a:srgbClr val="FFCC99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2EF777B2-3504-4B0F-9CB1-C6755FD36DFA}"/>
              </a:ext>
            </a:extLst>
          </p:cNvPr>
          <p:cNvSpPr/>
          <p:nvPr/>
        </p:nvSpPr>
        <p:spPr>
          <a:xfrm rot="10800000" flipV="1">
            <a:off x="9402359" y="2765566"/>
            <a:ext cx="358690" cy="1047378"/>
          </a:xfrm>
          <a:prstGeom prst="downArrow">
            <a:avLst/>
          </a:prstGeom>
          <a:solidFill>
            <a:srgbClr val="FFCC99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94133-F9B3-444A-8D8E-4FF0E1B32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547" y="3556438"/>
            <a:ext cx="1278459" cy="127845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53DC553-A0CC-4457-B94C-292B5A259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899" y="3589756"/>
            <a:ext cx="1278459" cy="127845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7678D7E-911F-4717-9354-A1270A9D65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93" y="3589756"/>
            <a:ext cx="1278459" cy="127845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BBA4F37-ACC3-4A69-9BB0-A6EF79969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803" y="3589756"/>
            <a:ext cx="1278459" cy="12784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8FFFF8F-19AF-42D9-BABA-A0179157CDA7}"/>
              </a:ext>
            </a:extLst>
          </p:cNvPr>
          <p:cNvSpPr txBox="1"/>
          <p:nvPr/>
        </p:nvSpPr>
        <p:spPr>
          <a:xfrm>
            <a:off x="62838" y="1453657"/>
            <a:ext cx="30075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  <a:endParaRPr lang="en-PH" sz="2800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</a:t>
            </a:r>
            <a:endParaRPr lang="en-PH" sz="3200" b="1" u="sng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019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18434" name="Picture 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4"/>
          <a:stretch>
            <a:fillRect/>
          </a:stretch>
        </p:blipFill>
        <p:spPr bwMode="auto">
          <a:xfrm>
            <a:off x="3315603" y="1336936"/>
            <a:ext cx="860611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id="{E26DC6C8-26C7-419D-99F4-AB7ABBD5B7AB}"/>
              </a:ext>
            </a:extLst>
          </p:cNvPr>
          <p:cNvSpPr txBox="1"/>
          <p:nvPr/>
        </p:nvSpPr>
        <p:spPr>
          <a:xfrm>
            <a:off x="7270025" y="3213556"/>
            <a:ext cx="593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1" name="TextBox 10">
            <a:hlinkClick r:id="rId7" action="ppaction://hlinksldjump"/>
            <a:extLst>
              <a:ext uri="{FF2B5EF4-FFF2-40B4-BE49-F238E27FC236}">
                <a16:creationId xmlns:a16="http://schemas.microsoft.com/office/drawing/2014/main" id="{E2FA5956-F0D7-4DD9-B6A8-61765F49DA34}"/>
              </a:ext>
            </a:extLst>
          </p:cNvPr>
          <p:cNvSpPr txBox="1"/>
          <p:nvPr/>
        </p:nvSpPr>
        <p:spPr>
          <a:xfrm>
            <a:off x="7270025" y="3429000"/>
            <a:ext cx="593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3" name="TextBox 12">
            <a:hlinkClick r:id="rId8" action="ppaction://hlinksldjump"/>
            <a:extLst>
              <a:ext uri="{FF2B5EF4-FFF2-40B4-BE49-F238E27FC236}">
                <a16:creationId xmlns:a16="http://schemas.microsoft.com/office/drawing/2014/main" id="{9AD29017-7F24-447A-A677-08AFCF4615F4}"/>
              </a:ext>
            </a:extLst>
          </p:cNvPr>
          <p:cNvSpPr txBox="1"/>
          <p:nvPr/>
        </p:nvSpPr>
        <p:spPr>
          <a:xfrm>
            <a:off x="3406685" y="1906268"/>
            <a:ext cx="410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42E62-2A54-4BE0-9513-55D83B7ACCF1}"/>
              </a:ext>
            </a:extLst>
          </p:cNvPr>
          <p:cNvSpPr/>
          <p:nvPr/>
        </p:nvSpPr>
        <p:spPr>
          <a:xfrm>
            <a:off x="3070375" y="496419"/>
            <a:ext cx="1045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4AAE6E-AA12-4C6E-9BE1-DA9E97AE5518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5498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18434" name="Picture 5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7"/>
          <a:stretch/>
        </p:blipFill>
        <p:spPr bwMode="auto">
          <a:xfrm>
            <a:off x="3315603" y="2274570"/>
            <a:ext cx="8606118" cy="363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id="{E26DC6C8-26C7-419D-99F4-AB7ABBD5B7AB}"/>
              </a:ext>
            </a:extLst>
          </p:cNvPr>
          <p:cNvSpPr txBox="1"/>
          <p:nvPr/>
        </p:nvSpPr>
        <p:spPr>
          <a:xfrm>
            <a:off x="7270025" y="3213556"/>
            <a:ext cx="593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9AD29017-7F24-447A-A677-08AFCF4615F4}"/>
              </a:ext>
            </a:extLst>
          </p:cNvPr>
          <p:cNvSpPr txBox="1"/>
          <p:nvPr/>
        </p:nvSpPr>
        <p:spPr>
          <a:xfrm>
            <a:off x="3406685" y="1906268"/>
            <a:ext cx="410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F90C0A-5672-49CE-97FF-28DAD865006D}"/>
              </a:ext>
            </a:extLst>
          </p:cNvPr>
          <p:cNvSpPr/>
          <p:nvPr/>
        </p:nvSpPr>
        <p:spPr>
          <a:xfrm>
            <a:off x="3070375" y="496419"/>
            <a:ext cx="1045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E3F4D5-DC13-403C-B952-D273B017B8F8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0297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pic>
        <p:nvPicPr>
          <p:cNvPr id="19458" name="Picture 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4"/>
          <a:stretch>
            <a:fillRect/>
          </a:stretch>
        </p:blipFill>
        <p:spPr bwMode="auto">
          <a:xfrm>
            <a:off x="3352467" y="1336936"/>
            <a:ext cx="859220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D57CDB-5647-4EA5-B4B2-CD0CA7BF5A7C}"/>
              </a:ext>
            </a:extLst>
          </p:cNvPr>
          <p:cNvSpPr/>
          <p:nvPr/>
        </p:nvSpPr>
        <p:spPr>
          <a:xfrm>
            <a:off x="6469380" y="3051810"/>
            <a:ext cx="3714750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ELEXLC1</a:t>
            </a:r>
          </a:p>
        </p:txBody>
      </p:sp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id="{B7FAE324-9DF1-46C8-9FA8-2AD78C7E0660}"/>
              </a:ext>
            </a:extLst>
          </p:cNvPr>
          <p:cNvSpPr txBox="1"/>
          <p:nvPr/>
        </p:nvSpPr>
        <p:spPr>
          <a:xfrm>
            <a:off x="7201445" y="3553391"/>
            <a:ext cx="100529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" dirty="0"/>
          </a:p>
        </p:txBody>
      </p:sp>
      <p:sp>
        <p:nvSpPr>
          <p:cNvPr id="11" name="TextBox 10">
            <a:hlinkClick r:id="rId7" action="ppaction://hlinksldjump"/>
            <a:extLst>
              <a:ext uri="{FF2B5EF4-FFF2-40B4-BE49-F238E27FC236}">
                <a16:creationId xmlns:a16="http://schemas.microsoft.com/office/drawing/2014/main" id="{128CE986-D703-4984-B315-BBF412CFAAAB}"/>
              </a:ext>
            </a:extLst>
          </p:cNvPr>
          <p:cNvSpPr txBox="1"/>
          <p:nvPr/>
        </p:nvSpPr>
        <p:spPr>
          <a:xfrm>
            <a:off x="7201445" y="4800627"/>
            <a:ext cx="1542233" cy="14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" dirty="0"/>
          </a:p>
        </p:txBody>
      </p:sp>
      <p:sp>
        <p:nvSpPr>
          <p:cNvPr id="13" name="TextBox 12">
            <a:hlinkClick r:id="rId8" action="ppaction://hlinksldjump"/>
            <a:extLst>
              <a:ext uri="{FF2B5EF4-FFF2-40B4-BE49-F238E27FC236}">
                <a16:creationId xmlns:a16="http://schemas.microsoft.com/office/drawing/2014/main" id="{925453DF-85FD-4C3D-96CC-5F9C7D17BF21}"/>
              </a:ext>
            </a:extLst>
          </p:cNvPr>
          <p:cNvSpPr txBox="1"/>
          <p:nvPr/>
        </p:nvSpPr>
        <p:spPr>
          <a:xfrm>
            <a:off x="3406685" y="1894838"/>
            <a:ext cx="410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90D620-7330-4880-BDD9-3B5D7D285FA4}"/>
              </a:ext>
            </a:extLst>
          </p:cNvPr>
          <p:cNvSpPr/>
          <p:nvPr/>
        </p:nvSpPr>
        <p:spPr>
          <a:xfrm>
            <a:off x="3070375" y="496419"/>
            <a:ext cx="1045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831C35-C725-4D53-BEE3-229E55E3242C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9063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pic>
        <p:nvPicPr>
          <p:cNvPr id="19458" name="Picture 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4"/>
          <a:stretch>
            <a:fillRect/>
          </a:stretch>
        </p:blipFill>
        <p:spPr bwMode="auto">
          <a:xfrm>
            <a:off x="3352467" y="1336936"/>
            <a:ext cx="859220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D57CDB-5647-4EA5-B4B2-CD0CA7BF5A7C}"/>
              </a:ext>
            </a:extLst>
          </p:cNvPr>
          <p:cNvSpPr/>
          <p:nvPr/>
        </p:nvSpPr>
        <p:spPr>
          <a:xfrm>
            <a:off x="6469380" y="3051810"/>
            <a:ext cx="3714750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ELEXLC1</a:t>
            </a:r>
          </a:p>
        </p:txBody>
      </p:sp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id="{B7FAE324-9DF1-46C8-9FA8-2AD78C7E0660}"/>
              </a:ext>
            </a:extLst>
          </p:cNvPr>
          <p:cNvSpPr txBox="1"/>
          <p:nvPr/>
        </p:nvSpPr>
        <p:spPr>
          <a:xfrm>
            <a:off x="7201445" y="3553391"/>
            <a:ext cx="100529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" dirty="0"/>
          </a:p>
        </p:txBody>
      </p:sp>
      <p:sp>
        <p:nvSpPr>
          <p:cNvPr id="11" name="TextBox 10">
            <a:hlinkClick r:id="rId7" action="ppaction://hlinksldjump"/>
            <a:extLst>
              <a:ext uri="{FF2B5EF4-FFF2-40B4-BE49-F238E27FC236}">
                <a16:creationId xmlns:a16="http://schemas.microsoft.com/office/drawing/2014/main" id="{128CE986-D703-4984-B315-BBF412CFAAAB}"/>
              </a:ext>
            </a:extLst>
          </p:cNvPr>
          <p:cNvSpPr txBox="1"/>
          <p:nvPr/>
        </p:nvSpPr>
        <p:spPr>
          <a:xfrm>
            <a:off x="7201445" y="4800627"/>
            <a:ext cx="1542233" cy="14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" dirty="0"/>
          </a:p>
        </p:txBody>
      </p:sp>
      <p:sp>
        <p:nvSpPr>
          <p:cNvPr id="13" name="TextBox 12">
            <a:hlinkClick r:id="rId8" action="ppaction://hlinksldjump"/>
            <a:extLst>
              <a:ext uri="{FF2B5EF4-FFF2-40B4-BE49-F238E27FC236}">
                <a16:creationId xmlns:a16="http://schemas.microsoft.com/office/drawing/2014/main" id="{925453DF-85FD-4C3D-96CC-5F9C7D17BF21}"/>
              </a:ext>
            </a:extLst>
          </p:cNvPr>
          <p:cNvSpPr txBox="1"/>
          <p:nvPr/>
        </p:nvSpPr>
        <p:spPr>
          <a:xfrm>
            <a:off x="3406685" y="1894838"/>
            <a:ext cx="410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932FED-FC8D-4B71-9196-7C474A40AE41}"/>
              </a:ext>
            </a:extLst>
          </p:cNvPr>
          <p:cNvSpPr/>
          <p:nvPr/>
        </p:nvSpPr>
        <p:spPr>
          <a:xfrm>
            <a:off x="3070375" y="496419"/>
            <a:ext cx="1045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351CF-9443-45EB-BA28-42435346EAD6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2222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20482" name="Picture 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6"/>
          <a:stretch>
            <a:fillRect/>
          </a:stretch>
        </p:blipFill>
        <p:spPr bwMode="auto">
          <a:xfrm>
            <a:off x="3280955" y="1336935"/>
            <a:ext cx="8001661" cy="495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id="{9EC73590-E653-4221-B3D0-4CDB75223E13}"/>
              </a:ext>
            </a:extLst>
          </p:cNvPr>
          <p:cNvSpPr txBox="1"/>
          <p:nvPr/>
        </p:nvSpPr>
        <p:spPr>
          <a:xfrm>
            <a:off x="3280955" y="1871978"/>
            <a:ext cx="410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804E19-456C-496B-9177-D95D5FBC0573}"/>
              </a:ext>
            </a:extLst>
          </p:cNvPr>
          <p:cNvSpPr/>
          <p:nvPr/>
        </p:nvSpPr>
        <p:spPr>
          <a:xfrm>
            <a:off x="3070375" y="496419"/>
            <a:ext cx="1045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</a:t>
            </a:r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667B36-C8FF-49BB-9FA6-CAC1882519CC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6792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20482" name="Picture 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6"/>
          <a:stretch>
            <a:fillRect/>
          </a:stretch>
        </p:blipFill>
        <p:spPr bwMode="auto">
          <a:xfrm>
            <a:off x="3280955" y="1336935"/>
            <a:ext cx="8001661" cy="495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id="{9EC73590-E653-4221-B3D0-4CDB75223E13}"/>
              </a:ext>
            </a:extLst>
          </p:cNvPr>
          <p:cNvSpPr txBox="1"/>
          <p:nvPr/>
        </p:nvSpPr>
        <p:spPr>
          <a:xfrm>
            <a:off x="3280955" y="1871978"/>
            <a:ext cx="410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FB1BBA-69CE-4474-A289-36297D41C46C}"/>
              </a:ext>
            </a:extLst>
          </p:cNvPr>
          <p:cNvSpPr/>
          <p:nvPr/>
        </p:nvSpPr>
        <p:spPr>
          <a:xfrm>
            <a:off x="3070375" y="496419"/>
            <a:ext cx="1045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</a:t>
            </a:r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7BBC46-3305-4807-8E38-C8BB1D26735D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1816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5">
            <a:extLst>
              <a:ext uri="{FF2B5EF4-FFF2-40B4-BE49-F238E27FC236}">
                <a16:creationId xmlns:a16="http://schemas.microsoft.com/office/drawing/2014/main" id="{E8AB9024-27F3-4EEE-B3A9-A22DFDFFA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2"/>
          <a:stretch>
            <a:fillRect/>
          </a:stretch>
        </p:blipFill>
        <p:spPr bwMode="auto">
          <a:xfrm>
            <a:off x="3280955" y="1264555"/>
            <a:ext cx="804771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9EC73590-E653-4221-B3D0-4CDB75223E13}"/>
              </a:ext>
            </a:extLst>
          </p:cNvPr>
          <p:cNvSpPr txBox="1"/>
          <p:nvPr/>
        </p:nvSpPr>
        <p:spPr>
          <a:xfrm>
            <a:off x="3315245" y="1826258"/>
            <a:ext cx="410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38DDFD-758E-4107-9534-328ACFC98672}"/>
              </a:ext>
            </a:extLst>
          </p:cNvPr>
          <p:cNvSpPr/>
          <p:nvPr/>
        </p:nvSpPr>
        <p:spPr>
          <a:xfrm>
            <a:off x="3070375" y="496419"/>
            <a:ext cx="1045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E038A6-58F2-4268-B169-A646812A794A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5122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72">
            <a:extLst>
              <a:ext uri="{FF2B5EF4-FFF2-40B4-BE49-F238E27FC236}">
                <a16:creationId xmlns:a16="http://schemas.microsoft.com/office/drawing/2014/main" id="{452560AF-4340-4E99-80A4-D3F20C76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4"/>
          <a:stretch>
            <a:fillRect/>
          </a:stretch>
        </p:blipFill>
        <p:spPr bwMode="auto">
          <a:xfrm>
            <a:off x="3349488" y="1336936"/>
            <a:ext cx="853545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9EC73590-E653-4221-B3D0-4CDB75223E13}"/>
              </a:ext>
            </a:extLst>
          </p:cNvPr>
          <p:cNvSpPr txBox="1"/>
          <p:nvPr/>
        </p:nvSpPr>
        <p:spPr>
          <a:xfrm>
            <a:off x="3372395" y="1883408"/>
            <a:ext cx="410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hlinkClick r:id="rId7" action="ppaction://hlinksldjump"/>
            <a:extLst>
              <a:ext uri="{FF2B5EF4-FFF2-40B4-BE49-F238E27FC236}">
                <a16:creationId xmlns:a16="http://schemas.microsoft.com/office/drawing/2014/main" id="{49445AE8-A071-414C-9D7D-FA0AD96BA77A}"/>
              </a:ext>
            </a:extLst>
          </p:cNvPr>
          <p:cNvSpPr txBox="1"/>
          <p:nvPr/>
        </p:nvSpPr>
        <p:spPr>
          <a:xfrm>
            <a:off x="8767900" y="5510951"/>
            <a:ext cx="1564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6BF629-3F24-4193-AA82-E256E906634E}"/>
              </a:ext>
            </a:extLst>
          </p:cNvPr>
          <p:cNvSpPr/>
          <p:nvPr/>
        </p:nvSpPr>
        <p:spPr>
          <a:xfrm>
            <a:off x="3070375" y="496419"/>
            <a:ext cx="50357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GENERATE REPORTS| XD/PD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34FA3E-3D1C-4A77-8B21-6ADBD959A1EC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680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5">
            <a:extLst>
              <a:ext uri="{FF2B5EF4-FFF2-40B4-BE49-F238E27FC236}">
                <a16:creationId xmlns:a16="http://schemas.microsoft.com/office/drawing/2014/main" id="{33AF10CF-EFE5-4766-BD07-A717529CF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8"/>
          <a:stretch>
            <a:fillRect/>
          </a:stretch>
        </p:blipFill>
        <p:spPr bwMode="auto">
          <a:xfrm>
            <a:off x="3298189" y="1336936"/>
            <a:ext cx="853545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9EC73590-E653-4221-B3D0-4CDB75223E13}"/>
              </a:ext>
            </a:extLst>
          </p:cNvPr>
          <p:cNvSpPr txBox="1"/>
          <p:nvPr/>
        </p:nvSpPr>
        <p:spPr>
          <a:xfrm>
            <a:off x="3372395" y="1883408"/>
            <a:ext cx="410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0DFBEF-1F47-460A-9964-06B4C2EC351A}"/>
              </a:ext>
            </a:extLst>
          </p:cNvPr>
          <p:cNvSpPr txBox="1"/>
          <p:nvPr/>
        </p:nvSpPr>
        <p:spPr>
          <a:xfrm>
            <a:off x="62838" y="1453657"/>
            <a:ext cx="300753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  <a:endParaRPr lang="en-PH" sz="2800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CC3735-C1FA-4EB4-B32C-1757BE59E373}"/>
              </a:ext>
            </a:extLst>
          </p:cNvPr>
          <p:cNvSpPr/>
          <p:nvPr/>
        </p:nvSpPr>
        <p:spPr>
          <a:xfrm>
            <a:off x="3070375" y="496419"/>
            <a:ext cx="50357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GENERATE REPORTS| XD/PD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37399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958BA6-EE8E-49A4-91A9-F70F7E1355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98"/>
          <a:stretch/>
        </p:blipFill>
        <p:spPr>
          <a:xfrm>
            <a:off x="3259456" y="1336562"/>
            <a:ext cx="8641583" cy="4572000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9EC73590-E653-4221-B3D0-4CDB75223E13}"/>
              </a:ext>
            </a:extLst>
          </p:cNvPr>
          <p:cNvSpPr txBox="1"/>
          <p:nvPr/>
        </p:nvSpPr>
        <p:spPr>
          <a:xfrm>
            <a:off x="3372395" y="1883408"/>
            <a:ext cx="410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hlinkClick r:id="rId7" action="ppaction://hlinksldjump"/>
            <a:extLst>
              <a:ext uri="{FF2B5EF4-FFF2-40B4-BE49-F238E27FC236}">
                <a16:creationId xmlns:a16="http://schemas.microsoft.com/office/drawing/2014/main" id="{49445AE8-A071-414C-9D7D-FA0AD96BA77A}"/>
              </a:ext>
            </a:extLst>
          </p:cNvPr>
          <p:cNvSpPr txBox="1"/>
          <p:nvPr/>
        </p:nvSpPr>
        <p:spPr>
          <a:xfrm>
            <a:off x="9418320" y="5510951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A7C18-701A-431E-8C87-B9B64B3E7F0A}"/>
              </a:ext>
            </a:extLst>
          </p:cNvPr>
          <p:cNvSpPr txBox="1"/>
          <p:nvPr/>
        </p:nvSpPr>
        <p:spPr>
          <a:xfrm>
            <a:off x="62838" y="1453657"/>
            <a:ext cx="30075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rgbClr val="BD582C"/>
                </a:solidFill>
              </a:rPr>
              <a:t>IMPORT FROM EXCEL FILE</a:t>
            </a:r>
            <a:endParaRPr lang="en-PH" sz="2800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121512-08F5-4927-B8CF-475BA8AE64C8}"/>
              </a:ext>
            </a:extLst>
          </p:cNvPr>
          <p:cNvSpPr/>
          <p:nvPr/>
        </p:nvSpPr>
        <p:spPr>
          <a:xfrm>
            <a:off x="3070375" y="496419"/>
            <a:ext cx="61032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IMPORT FROM EXCEL FILE | XD/PD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2939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070375" y="496419"/>
            <a:ext cx="6486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PROPOSED SOLUTION | CURRICULAR</a:t>
            </a:r>
            <a:endParaRPr lang="en-US" sz="3200" dirty="0"/>
          </a:p>
        </p:txBody>
      </p:sp>
      <p:sp>
        <p:nvSpPr>
          <p:cNvPr id="11" name="Subtitle 5">
            <a:extLst>
              <a:ext uri="{FF2B5EF4-FFF2-40B4-BE49-F238E27FC236}">
                <a16:creationId xmlns:a16="http://schemas.microsoft.com/office/drawing/2014/main" id="{A5274CB4-0439-4B76-93EB-F397B564DE5E}"/>
              </a:ext>
            </a:extLst>
          </p:cNvPr>
          <p:cNvSpPr txBox="1">
            <a:spLocks/>
          </p:cNvSpPr>
          <p:nvPr/>
        </p:nvSpPr>
        <p:spPr>
          <a:xfrm>
            <a:off x="0" y="6478588"/>
            <a:ext cx="9571038" cy="3317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sz="1800">
                <a:solidFill>
                  <a:schemeClr val="tx1"/>
                </a:solidFill>
              </a:rPr>
              <a:t>Academic and Curricular advising Management System</a:t>
            </a:r>
            <a:endParaRPr lang="en-PH" sz="1800" dirty="0">
              <a:solidFill>
                <a:schemeClr val="tx1"/>
              </a:soli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B507D36-07EA-45B9-900B-1F7D3183A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FC66DE-BE85-4503-B1F5-3731C4DE5F5C}"/>
              </a:ext>
            </a:extLst>
          </p:cNvPr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969AEEE-7AE1-4C35-9E50-2950E1B6D3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08" y="4135262"/>
            <a:ext cx="1510028" cy="151002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FE89326-9A2C-48B5-BF76-16B0228FCB3F}"/>
              </a:ext>
            </a:extLst>
          </p:cNvPr>
          <p:cNvSpPr/>
          <p:nvPr/>
        </p:nvSpPr>
        <p:spPr>
          <a:xfrm>
            <a:off x="5132171" y="1025277"/>
            <a:ext cx="2140615" cy="206485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4FAFA72-B46B-4F32-8226-B42E30623F14}"/>
              </a:ext>
            </a:extLst>
          </p:cNvPr>
          <p:cNvSpPr/>
          <p:nvPr/>
        </p:nvSpPr>
        <p:spPr>
          <a:xfrm rot="1664430" flipV="1">
            <a:off x="5312074" y="3073082"/>
            <a:ext cx="358690" cy="1047378"/>
          </a:xfrm>
          <a:prstGeom prst="downArrow">
            <a:avLst/>
          </a:prstGeom>
          <a:solidFill>
            <a:srgbClr val="FFCC99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2FA091B-B26C-46E4-A734-179C5E2D6C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835" y="4187113"/>
            <a:ext cx="1391911" cy="13919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5AEADD-88CA-4BF1-9FCE-973066C9A92D}"/>
              </a:ext>
            </a:extLst>
          </p:cNvPr>
          <p:cNvSpPr txBox="1"/>
          <p:nvPr/>
        </p:nvSpPr>
        <p:spPr>
          <a:xfrm>
            <a:off x="4225909" y="5602613"/>
            <a:ext cx="1604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Adviser 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B2CEB4-44D8-44CD-A354-16C444F3DF01}"/>
              </a:ext>
            </a:extLst>
          </p:cNvPr>
          <p:cNvSpPr txBox="1"/>
          <p:nvPr/>
        </p:nvSpPr>
        <p:spPr>
          <a:xfrm>
            <a:off x="9097978" y="5601482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Adviser B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E2A735F-3B79-44DE-AB85-ECA49C789D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865" y="1262231"/>
            <a:ext cx="660781" cy="6607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A4F497-B7C7-4535-A3EF-43C9BE95BF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836" y="1342020"/>
            <a:ext cx="660781" cy="6607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CFA7E9A-B1F4-4CCA-8485-12D75F3A62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572" y="1992834"/>
            <a:ext cx="660781" cy="6607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35EC6D4-A44A-4C26-8B8A-588ADD4F8D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487" y="2162833"/>
            <a:ext cx="660781" cy="6607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3721E75-6CF5-4F08-A8CB-1F23536FD5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904" y="1994655"/>
            <a:ext cx="660781" cy="660781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FF6B2D59-847A-45FA-975E-ECBFD5274CA8}"/>
              </a:ext>
            </a:extLst>
          </p:cNvPr>
          <p:cNvSpPr/>
          <p:nvPr/>
        </p:nvSpPr>
        <p:spPr>
          <a:xfrm flipH="1">
            <a:off x="7518719" y="981578"/>
            <a:ext cx="2140615" cy="206485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1C4785D-4CB1-495A-AEB3-A66B295E40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24562" y="1241392"/>
            <a:ext cx="660781" cy="66078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5FFB1C-5B00-40F8-B409-0B163C662E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94533" y="1366901"/>
            <a:ext cx="660781" cy="66078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75AAB42-317F-4AE3-9DEF-4382CB4DD3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5419" y="1994855"/>
            <a:ext cx="660781" cy="66078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7F228F4-D20A-4B5D-B266-D59D95EE73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67634" y="2107704"/>
            <a:ext cx="660781" cy="660781"/>
          </a:xfrm>
          <a:prstGeom prst="rect">
            <a:avLst/>
          </a:prstGeom>
        </p:spPr>
      </p:pic>
      <p:sp>
        <p:nvSpPr>
          <p:cNvPr id="49" name="Arrow: Down 48">
            <a:extLst>
              <a:ext uri="{FF2B5EF4-FFF2-40B4-BE49-F238E27FC236}">
                <a16:creationId xmlns:a16="http://schemas.microsoft.com/office/drawing/2014/main" id="{B06CEE09-4F40-4173-B6B6-C0A39B18662F}"/>
              </a:ext>
            </a:extLst>
          </p:cNvPr>
          <p:cNvSpPr/>
          <p:nvPr/>
        </p:nvSpPr>
        <p:spPr>
          <a:xfrm rot="19935570" flipH="1" flipV="1">
            <a:off x="9173258" y="3093988"/>
            <a:ext cx="358690" cy="1047378"/>
          </a:xfrm>
          <a:prstGeom prst="downArrow">
            <a:avLst/>
          </a:prstGeom>
          <a:solidFill>
            <a:srgbClr val="FFCC99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08B46E-0ACB-44F6-A233-9D4BFF0B0ACC}"/>
              </a:ext>
            </a:extLst>
          </p:cNvPr>
          <p:cNvSpPr txBox="1"/>
          <p:nvPr/>
        </p:nvSpPr>
        <p:spPr>
          <a:xfrm>
            <a:off x="62838" y="1453657"/>
            <a:ext cx="30075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  <a:endParaRPr lang="en-PH" sz="2800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</a:t>
            </a:r>
            <a:endParaRPr lang="en-PH" sz="3200" b="1" u="sng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3927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022" y="1866452"/>
            <a:ext cx="344995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8BB02BB-C866-4B97-AAAE-E5395706E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0D4EA963-0ED8-43DD-8C33-C71FEBEB824D}"/>
              </a:ext>
            </a:extLst>
          </p:cNvPr>
          <p:cNvSpPr txBox="1"/>
          <p:nvPr/>
        </p:nvSpPr>
        <p:spPr>
          <a:xfrm>
            <a:off x="6620827" y="3149781"/>
            <a:ext cx="991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EEA7C5-F5F1-4EDA-B773-28B3AE65753C}"/>
              </a:ext>
            </a:extLst>
          </p:cNvPr>
          <p:cNvSpPr/>
          <p:nvPr/>
        </p:nvSpPr>
        <p:spPr>
          <a:xfrm flipH="1">
            <a:off x="5538106" y="2766060"/>
            <a:ext cx="2074274" cy="233954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1800004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2EA778-0BF1-4B8C-9C74-95C5E6F687F6}"/>
              </a:ext>
            </a:extLst>
          </p:cNvPr>
          <p:cNvSpPr/>
          <p:nvPr/>
        </p:nvSpPr>
        <p:spPr>
          <a:xfrm>
            <a:off x="3070375" y="496419"/>
            <a:ext cx="1045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</a:t>
            </a:r>
            <a:endParaRPr 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7288D-2C2A-44C1-8B74-D4E873B308AA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2970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pic>
        <p:nvPicPr>
          <p:cNvPr id="1026" name="Picture 50">
            <a:extLst>
              <a:ext uri="{FF2B5EF4-FFF2-40B4-BE49-F238E27FC236}">
                <a16:creationId xmlns:a16="http://schemas.microsoft.com/office/drawing/2014/main" id="{778E2443-80EF-4C7F-B94F-3AAAA0609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4"/>
          <a:stretch/>
        </p:blipFill>
        <p:spPr bwMode="auto">
          <a:xfrm>
            <a:off x="3263899" y="1986278"/>
            <a:ext cx="8535458" cy="375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A4AFE61-7B4B-497D-AB98-E37385110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9">
            <a:extLst>
              <a:ext uri="{FF2B5EF4-FFF2-40B4-BE49-F238E27FC236}">
                <a16:creationId xmlns:a16="http://schemas.microsoft.com/office/drawing/2014/main" id="{819D7705-32AF-43FA-BF74-E72C8F9AB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" t="25930" r="28695" b="36559"/>
          <a:stretch/>
        </p:blipFill>
        <p:spPr bwMode="auto">
          <a:xfrm>
            <a:off x="3406138" y="2999076"/>
            <a:ext cx="6332221" cy="2018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hlinkClick r:id="rId7" action="ppaction://hlinksldjump"/>
            <a:extLst>
              <a:ext uri="{FF2B5EF4-FFF2-40B4-BE49-F238E27FC236}">
                <a16:creationId xmlns:a16="http://schemas.microsoft.com/office/drawing/2014/main" id="{DECCAF5C-EBB7-49DD-8D09-617986A9D9AB}"/>
              </a:ext>
            </a:extLst>
          </p:cNvPr>
          <p:cNvSpPr txBox="1"/>
          <p:nvPr/>
        </p:nvSpPr>
        <p:spPr>
          <a:xfrm>
            <a:off x="3375253" y="4664196"/>
            <a:ext cx="4652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00" dirty="0"/>
          </a:p>
        </p:txBody>
      </p:sp>
      <p:sp>
        <p:nvSpPr>
          <p:cNvPr id="13" name="TextBox 12">
            <a:hlinkClick r:id="rId8" action="ppaction://hlinksldjump"/>
            <a:extLst>
              <a:ext uri="{FF2B5EF4-FFF2-40B4-BE49-F238E27FC236}">
                <a16:creationId xmlns:a16="http://schemas.microsoft.com/office/drawing/2014/main" id="{4C6373B7-5EB6-4936-B398-D858AF1375C8}"/>
              </a:ext>
            </a:extLst>
          </p:cNvPr>
          <p:cNvSpPr txBox="1"/>
          <p:nvPr/>
        </p:nvSpPr>
        <p:spPr>
          <a:xfrm>
            <a:off x="3375252" y="3739303"/>
            <a:ext cx="4652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B84BB1-2B9D-46B5-95A3-D28CDFFA5B81}"/>
              </a:ext>
            </a:extLst>
          </p:cNvPr>
          <p:cNvSpPr/>
          <p:nvPr/>
        </p:nvSpPr>
        <p:spPr>
          <a:xfrm>
            <a:off x="3070375" y="496419"/>
            <a:ext cx="1045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E2CB87-9DC6-457D-9921-E3BF88AF4D8B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79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56">
            <a:extLst>
              <a:ext uri="{FF2B5EF4-FFF2-40B4-BE49-F238E27FC236}">
                <a16:creationId xmlns:a16="http://schemas.microsoft.com/office/drawing/2014/main" id="{E88DB036-C2EC-43F8-AD17-50743D862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8"/>
          <a:stretch>
            <a:fillRect/>
          </a:stretch>
        </p:blipFill>
        <p:spPr bwMode="auto">
          <a:xfrm>
            <a:off x="3285173" y="1336935"/>
            <a:ext cx="863423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70375" y="496419"/>
            <a:ext cx="36036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 |  ADD NOTES</a:t>
            </a:r>
            <a:endParaRPr lang="en-US" sz="3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A28F8628-4E91-4F99-8587-AEEF4E32B04C}"/>
              </a:ext>
            </a:extLst>
          </p:cNvPr>
          <p:cNvSpPr txBox="1"/>
          <p:nvPr/>
        </p:nvSpPr>
        <p:spPr>
          <a:xfrm>
            <a:off x="7394122" y="4594723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7C5AB228-1B4A-4E5C-AB0F-8EE2AB8866BE}"/>
              </a:ext>
            </a:extLst>
          </p:cNvPr>
          <p:cNvSpPr txBox="1"/>
          <p:nvPr/>
        </p:nvSpPr>
        <p:spPr>
          <a:xfrm>
            <a:off x="5288560" y="1894121"/>
            <a:ext cx="891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8" name="TextBox 17">
            <a:hlinkClick r:id="rId8" action="ppaction://hlinksldjump"/>
            <a:extLst>
              <a:ext uri="{FF2B5EF4-FFF2-40B4-BE49-F238E27FC236}">
                <a16:creationId xmlns:a16="http://schemas.microsoft.com/office/drawing/2014/main" id="{6B141DEC-6457-4EBE-8BF4-D97A78007961}"/>
              </a:ext>
            </a:extLst>
          </p:cNvPr>
          <p:cNvSpPr txBox="1"/>
          <p:nvPr/>
        </p:nvSpPr>
        <p:spPr>
          <a:xfrm>
            <a:off x="3481252" y="4544152"/>
            <a:ext cx="593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0" name="TextBox 19">
            <a:hlinkClick r:id="rId9" action="ppaction://hlinksldjump"/>
            <a:extLst>
              <a:ext uri="{FF2B5EF4-FFF2-40B4-BE49-F238E27FC236}">
                <a16:creationId xmlns:a16="http://schemas.microsoft.com/office/drawing/2014/main" id="{5B2DCF0D-0204-4D3A-A890-FB1DE3349117}"/>
              </a:ext>
            </a:extLst>
          </p:cNvPr>
          <p:cNvSpPr txBox="1"/>
          <p:nvPr/>
        </p:nvSpPr>
        <p:spPr>
          <a:xfrm>
            <a:off x="9430295" y="5510951"/>
            <a:ext cx="902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2" name="TextBox 21">
            <a:hlinkClick r:id="rId9" action="ppaction://hlinksldjump"/>
            <a:extLst>
              <a:ext uri="{FF2B5EF4-FFF2-40B4-BE49-F238E27FC236}">
                <a16:creationId xmlns:a16="http://schemas.microsoft.com/office/drawing/2014/main" id="{FA42CD9A-B7B1-40CB-93B1-69B93E837FA3}"/>
              </a:ext>
            </a:extLst>
          </p:cNvPr>
          <p:cNvSpPr txBox="1"/>
          <p:nvPr/>
        </p:nvSpPr>
        <p:spPr>
          <a:xfrm>
            <a:off x="8473985" y="5514761"/>
            <a:ext cx="902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2509B9-15B0-45A4-8B93-CCA547203772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0575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23F698-D349-440E-B062-8044CD842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7"/>
          <a:stretch/>
        </p:blipFill>
        <p:spPr>
          <a:xfrm>
            <a:off x="3211413" y="1336936"/>
            <a:ext cx="8757126" cy="4572000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70375" y="496419"/>
            <a:ext cx="36693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 |  VIEW NOTES</a:t>
            </a:r>
            <a:endParaRPr lang="en-US" sz="3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A28F8628-4E91-4F99-8587-AEEF4E32B04C}"/>
              </a:ext>
            </a:extLst>
          </p:cNvPr>
          <p:cNvSpPr txBox="1"/>
          <p:nvPr/>
        </p:nvSpPr>
        <p:spPr>
          <a:xfrm>
            <a:off x="7394122" y="4594723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7C5AB228-1B4A-4E5C-AB0F-8EE2AB8866BE}"/>
              </a:ext>
            </a:extLst>
          </p:cNvPr>
          <p:cNvSpPr txBox="1"/>
          <p:nvPr/>
        </p:nvSpPr>
        <p:spPr>
          <a:xfrm>
            <a:off x="5288560" y="1894121"/>
            <a:ext cx="891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8" name="TextBox 17">
            <a:hlinkClick r:id="rId8" action="ppaction://hlinksldjump"/>
            <a:extLst>
              <a:ext uri="{FF2B5EF4-FFF2-40B4-BE49-F238E27FC236}">
                <a16:creationId xmlns:a16="http://schemas.microsoft.com/office/drawing/2014/main" id="{6B141DEC-6457-4EBE-8BF4-D97A78007961}"/>
              </a:ext>
            </a:extLst>
          </p:cNvPr>
          <p:cNvSpPr txBox="1"/>
          <p:nvPr/>
        </p:nvSpPr>
        <p:spPr>
          <a:xfrm>
            <a:off x="3481252" y="4544152"/>
            <a:ext cx="593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3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FB926A61-94F3-4AE9-9EB7-EF541BB02C0B}"/>
              </a:ext>
            </a:extLst>
          </p:cNvPr>
          <p:cNvSpPr txBox="1"/>
          <p:nvPr/>
        </p:nvSpPr>
        <p:spPr>
          <a:xfrm>
            <a:off x="9327425" y="5510951"/>
            <a:ext cx="902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B99337-3D20-442C-98D2-C25ED47F3D95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7206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1E1D0C-BEA5-4F40-8EB7-504E008D0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74"/>
          <a:stretch/>
        </p:blipFill>
        <p:spPr>
          <a:xfrm>
            <a:off x="3181350" y="1336936"/>
            <a:ext cx="9010650" cy="4753247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70375" y="496419"/>
            <a:ext cx="36693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 |  VIEW NOTES</a:t>
            </a:r>
            <a:endParaRPr lang="en-US" sz="3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A28F8628-4E91-4F99-8587-AEEF4E32B04C}"/>
              </a:ext>
            </a:extLst>
          </p:cNvPr>
          <p:cNvSpPr txBox="1"/>
          <p:nvPr/>
        </p:nvSpPr>
        <p:spPr>
          <a:xfrm>
            <a:off x="7394122" y="4594723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7C5AB228-1B4A-4E5C-AB0F-8EE2AB8866BE}"/>
              </a:ext>
            </a:extLst>
          </p:cNvPr>
          <p:cNvSpPr txBox="1"/>
          <p:nvPr/>
        </p:nvSpPr>
        <p:spPr>
          <a:xfrm>
            <a:off x="5288560" y="1894121"/>
            <a:ext cx="891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8" name="TextBox 17">
            <a:hlinkClick r:id="rId8" action="ppaction://hlinksldjump"/>
            <a:extLst>
              <a:ext uri="{FF2B5EF4-FFF2-40B4-BE49-F238E27FC236}">
                <a16:creationId xmlns:a16="http://schemas.microsoft.com/office/drawing/2014/main" id="{6B141DEC-6457-4EBE-8BF4-D97A78007961}"/>
              </a:ext>
            </a:extLst>
          </p:cNvPr>
          <p:cNvSpPr txBox="1"/>
          <p:nvPr/>
        </p:nvSpPr>
        <p:spPr>
          <a:xfrm>
            <a:off x="3481252" y="4544152"/>
            <a:ext cx="593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3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FB926A61-94F3-4AE9-9EB7-EF541BB02C0B}"/>
              </a:ext>
            </a:extLst>
          </p:cNvPr>
          <p:cNvSpPr txBox="1"/>
          <p:nvPr/>
        </p:nvSpPr>
        <p:spPr>
          <a:xfrm>
            <a:off x="9327425" y="5510951"/>
            <a:ext cx="902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B99337-3D20-442C-98D2-C25ED47F3D95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4621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70375" y="496419"/>
            <a:ext cx="47916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CASE |  GET CASE NUMBER</a:t>
            </a:r>
            <a:endParaRPr lang="en-US" sz="3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A28F8628-4E91-4F99-8587-AEEF4E32B04C}"/>
              </a:ext>
            </a:extLst>
          </p:cNvPr>
          <p:cNvSpPr txBox="1"/>
          <p:nvPr/>
        </p:nvSpPr>
        <p:spPr>
          <a:xfrm>
            <a:off x="7394122" y="4594723"/>
            <a:ext cx="62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7C5AB228-1B4A-4E5C-AB0F-8EE2AB8866BE}"/>
              </a:ext>
            </a:extLst>
          </p:cNvPr>
          <p:cNvSpPr txBox="1"/>
          <p:nvPr/>
        </p:nvSpPr>
        <p:spPr>
          <a:xfrm>
            <a:off x="5288560" y="1894121"/>
            <a:ext cx="891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8" name="TextBox 17">
            <a:hlinkClick r:id="rId7" action="ppaction://hlinksldjump"/>
            <a:extLst>
              <a:ext uri="{FF2B5EF4-FFF2-40B4-BE49-F238E27FC236}">
                <a16:creationId xmlns:a16="http://schemas.microsoft.com/office/drawing/2014/main" id="{6B141DEC-6457-4EBE-8BF4-D97A78007961}"/>
              </a:ext>
            </a:extLst>
          </p:cNvPr>
          <p:cNvSpPr txBox="1"/>
          <p:nvPr/>
        </p:nvSpPr>
        <p:spPr>
          <a:xfrm>
            <a:off x="3481252" y="4544152"/>
            <a:ext cx="593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pic>
        <p:nvPicPr>
          <p:cNvPr id="11266" name="picture">
            <a:extLst>
              <a:ext uri="{FF2B5EF4-FFF2-40B4-BE49-F238E27FC236}">
                <a16:creationId xmlns:a16="http://schemas.microsoft.com/office/drawing/2014/main" id="{D715EE05-590E-47B6-85EE-6A0701EC2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286" y="2419213"/>
            <a:ext cx="3343275" cy="178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hlinkClick r:id="rId9" action="ppaction://hlinksldjump"/>
            <a:extLst>
              <a:ext uri="{FF2B5EF4-FFF2-40B4-BE49-F238E27FC236}">
                <a16:creationId xmlns:a16="http://schemas.microsoft.com/office/drawing/2014/main" id="{A41E95B3-2264-4CBF-988B-594D17CCA7A3}"/>
              </a:ext>
            </a:extLst>
          </p:cNvPr>
          <p:cNvSpPr txBox="1"/>
          <p:nvPr/>
        </p:nvSpPr>
        <p:spPr>
          <a:xfrm>
            <a:off x="6180100" y="3697976"/>
            <a:ext cx="997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7" name="TextBox 16">
            <a:hlinkClick r:id="rId9" action="ppaction://hlinksldjump"/>
            <a:extLst>
              <a:ext uri="{FF2B5EF4-FFF2-40B4-BE49-F238E27FC236}">
                <a16:creationId xmlns:a16="http://schemas.microsoft.com/office/drawing/2014/main" id="{3DDF0DB4-DF75-4BD1-82A9-2F80BCFF6381}"/>
              </a:ext>
            </a:extLst>
          </p:cNvPr>
          <p:cNvSpPr txBox="1"/>
          <p:nvPr/>
        </p:nvSpPr>
        <p:spPr>
          <a:xfrm>
            <a:off x="7258330" y="3690356"/>
            <a:ext cx="997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DA1D5-69F1-4CCF-9589-1BCAA098AF48}"/>
              </a:ext>
            </a:extLst>
          </p:cNvPr>
          <p:cNvSpPr txBox="1"/>
          <p:nvPr/>
        </p:nvSpPr>
        <p:spPr>
          <a:xfrm>
            <a:off x="62838" y="1453657"/>
            <a:ext cx="3007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5421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99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43E99F-710F-4B1F-8FA5-C12278869760}"/>
              </a:ext>
            </a:extLst>
          </p:cNvPr>
          <p:cNvSpPr/>
          <p:nvPr/>
        </p:nvSpPr>
        <p:spPr>
          <a:xfrm>
            <a:off x="3471200" y="1322097"/>
            <a:ext cx="2129210" cy="152383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070375" y="496419"/>
            <a:ext cx="40034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PROPOSED SOLUTION</a:t>
            </a:r>
            <a:endParaRPr lang="en-US" sz="3200" dirty="0"/>
          </a:p>
        </p:txBody>
      </p:sp>
      <p:sp>
        <p:nvSpPr>
          <p:cNvPr id="11" name="Subtitle 5">
            <a:extLst>
              <a:ext uri="{FF2B5EF4-FFF2-40B4-BE49-F238E27FC236}">
                <a16:creationId xmlns:a16="http://schemas.microsoft.com/office/drawing/2014/main" id="{A5274CB4-0439-4B76-93EB-F397B564DE5E}"/>
              </a:ext>
            </a:extLst>
          </p:cNvPr>
          <p:cNvSpPr txBox="1">
            <a:spLocks/>
          </p:cNvSpPr>
          <p:nvPr/>
        </p:nvSpPr>
        <p:spPr>
          <a:xfrm>
            <a:off x="0" y="6478588"/>
            <a:ext cx="9571038" cy="3317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sz="1800">
                <a:solidFill>
                  <a:schemeClr val="tx1"/>
                </a:solidFill>
              </a:rPr>
              <a:t>Academic and Curricular advising Management System</a:t>
            </a:r>
            <a:endParaRPr lang="en-PH" sz="1800" dirty="0">
              <a:solidFill>
                <a:schemeClr val="tx1"/>
              </a:soli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B507D36-07EA-45B9-900B-1F7D3183A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FC66DE-BE85-4503-B1F5-3731C4DE5F5C}"/>
              </a:ext>
            </a:extLst>
          </p:cNvPr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Image result for man icon png">
            <a:extLst>
              <a:ext uri="{FF2B5EF4-FFF2-40B4-BE49-F238E27FC236}">
                <a16:creationId xmlns:a16="http://schemas.microsoft.com/office/drawing/2014/main" id="{15A1A598-981F-417D-933D-EF7ABB84B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411" y="1987622"/>
            <a:ext cx="613746" cy="79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Arrow: Down 43">
            <a:extLst>
              <a:ext uri="{FF2B5EF4-FFF2-40B4-BE49-F238E27FC236}">
                <a16:creationId xmlns:a16="http://schemas.microsoft.com/office/drawing/2014/main" id="{9615BBFF-395A-43C5-9553-EF62778F2E38}"/>
              </a:ext>
            </a:extLst>
          </p:cNvPr>
          <p:cNvSpPr/>
          <p:nvPr/>
        </p:nvSpPr>
        <p:spPr>
          <a:xfrm rot="5400000" flipV="1">
            <a:off x="4299166" y="2212495"/>
            <a:ext cx="213670" cy="381750"/>
          </a:xfrm>
          <a:prstGeom prst="downArrow">
            <a:avLst/>
          </a:prstGeom>
          <a:solidFill>
            <a:srgbClr val="00206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94133-F9B3-444A-8D8E-4FF0E1B32F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888" y="2007445"/>
            <a:ext cx="859510" cy="8595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E53F62-98FB-4A81-92F9-F792D27C508C}"/>
              </a:ext>
            </a:extLst>
          </p:cNvPr>
          <p:cNvSpPr txBox="1"/>
          <p:nvPr/>
        </p:nvSpPr>
        <p:spPr>
          <a:xfrm>
            <a:off x="3713091" y="1411523"/>
            <a:ext cx="1711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LOCATION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7CB8D9-370C-41B9-89C8-FC4C3CB95F09}"/>
              </a:ext>
            </a:extLst>
          </p:cNvPr>
          <p:cNvSpPr/>
          <p:nvPr/>
        </p:nvSpPr>
        <p:spPr>
          <a:xfrm>
            <a:off x="3471200" y="2951533"/>
            <a:ext cx="2129210" cy="1523836"/>
          </a:xfrm>
          <a:prstGeom prst="rect">
            <a:avLst/>
          </a:prstGeom>
          <a:solidFill>
            <a:srgbClr val="FF9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2" descr="Image result for man icon png">
            <a:extLst>
              <a:ext uri="{FF2B5EF4-FFF2-40B4-BE49-F238E27FC236}">
                <a16:creationId xmlns:a16="http://schemas.microsoft.com/office/drawing/2014/main" id="{5A8708F4-E6B1-4CF0-B4F3-0D5C37E9E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411" y="3617058"/>
            <a:ext cx="613746" cy="79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rrow: Down 37">
            <a:extLst>
              <a:ext uri="{FF2B5EF4-FFF2-40B4-BE49-F238E27FC236}">
                <a16:creationId xmlns:a16="http://schemas.microsoft.com/office/drawing/2014/main" id="{4CE3E5FB-DD16-424D-B140-F179CD2EF53B}"/>
              </a:ext>
            </a:extLst>
          </p:cNvPr>
          <p:cNvSpPr/>
          <p:nvPr/>
        </p:nvSpPr>
        <p:spPr>
          <a:xfrm rot="5400000" flipV="1">
            <a:off x="4299166" y="3841931"/>
            <a:ext cx="213670" cy="381750"/>
          </a:xfrm>
          <a:prstGeom prst="downArrow">
            <a:avLst/>
          </a:prstGeom>
          <a:solidFill>
            <a:srgbClr val="00206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D27D667-ADD8-4F77-A70B-0042982BC0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888" y="3682601"/>
            <a:ext cx="859510" cy="8595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25DF3F-AEAF-4067-93F8-8EE09ADCB782}"/>
              </a:ext>
            </a:extLst>
          </p:cNvPr>
          <p:cNvSpPr txBox="1"/>
          <p:nvPr/>
        </p:nvSpPr>
        <p:spPr>
          <a:xfrm>
            <a:off x="3713090" y="3040959"/>
            <a:ext cx="1711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LOCATION 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B0C267-9C96-452F-A932-4617F84B14B2}"/>
              </a:ext>
            </a:extLst>
          </p:cNvPr>
          <p:cNvSpPr/>
          <p:nvPr/>
        </p:nvSpPr>
        <p:spPr>
          <a:xfrm>
            <a:off x="3471200" y="4594714"/>
            <a:ext cx="2129210" cy="1523836"/>
          </a:xfrm>
          <a:prstGeom prst="rect">
            <a:avLst/>
          </a:prstGeom>
          <a:solidFill>
            <a:srgbClr val="66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2" descr="Image result for man icon png">
            <a:extLst>
              <a:ext uri="{FF2B5EF4-FFF2-40B4-BE49-F238E27FC236}">
                <a16:creationId xmlns:a16="http://schemas.microsoft.com/office/drawing/2014/main" id="{C12F0181-4B35-483E-A090-5F38BFD57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411" y="5260239"/>
            <a:ext cx="613746" cy="79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row: Down 46">
            <a:extLst>
              <a:ext uri="{FF2B5EF4-FFF2-40B4-BE49-F238E27FC236}">
                <a16:creationId xmlns:a16="http://schemas.microsoft.com/office/drawing/2014/main" id="{423FDB4A-AA66-4C63-986E-473E188837AE}"/>
              </a:ext>
            </a:extLst>
          </p:cNvPr>
          <p:cNvSpPr/>
          <p:nvPr/>
        </p:nvSpPr>
        <p:spPr>
          <a:xfrm rot="5400000" flipV="1">
            <a:off x="4299166" y="5485112"/>
            <a:ext cx="213670" cy="381750"/>
          </a:xfrm>
          <a:prstGeom prst="downArrow">
            <a:avLst/>
          </a:prstGeom>
          <a:solidFill>
            <a:srgbClr val="00206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04B233D-20A1-43E3-A85E-F8929FBC83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888" y="5280062"/>
            <a:ext cx="859510" cy="85951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EED12A1-69EF-49D1-BEC3-FC1CE1BF6936}"/>
              </a:ext>
            </a:extLst>
          </p:cNvPr>
          <p:cNvSpPr txBox="1"/>
          <p:nvPr/>
        </p:nvSpPr>
        <p:spPr>
          <a:xfrm>
            <a:off x="3713090" y="4684140"/>
            <a:ext cx="1711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LOCATION 3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9F24E06-24AC-4786-A5C4-196FEEEFB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86" y="2242041"/>
            <a:ext cx="3795200" cy="379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B66CE3-7181-4395-AF01-04001A66D7DE}"/>
              </a:ext>
            </a:extLst>
          </p:cNvPr>
          <p:cNvSpPr txBox="1"/>
          <p:nvPr/>
        </p:nvSpPr>
        <p:spPr>
          <a:xfrm>
            <a:off x="7073193" y="3314087"/>
            <a:ext cx="1266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Case 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984979-B9E4-4736-9DEB-371B7CBE870F}"/>
              </a:ext>
            </a:extLst>
          </p:cNvPr>
          <p:cNvSpPr txBox="1"/>
          <p:nvPr/>
        </p:nvSpPr>
        <p:spPr>
          <a:xfrm>
            <a:off x="7073193" y="3702450"/>
            <a:ext cx="127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Case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B7EA731-D562-4DA3-98CE-E2A2176B2B46}"/>
              </a:ext>
            </a:extLst>
          </p:cNvPr>
          <p:cNvSpPr txBox="1"/>
          <p:nvPr/>
        </p:nvSpPr>
        <p:spPr>
          <a:xfrm>
            <a:off x="7073193" y="4114797"/>
            <a:ext cx="127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Case 3</a:t>
            </a: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D24E0630-F806-47EF-A616-F725A153D014}"/>
              </a:ext>
            </a:extLst>
          </p:cNvPr>
          <p:cNvSpPr/>
          <p:nvPr/>
        </p:nvSpPr>
        <p:spPr>
          <a:xfrm rot="7300661" flipV="1">
            <a:off x="6105961" y="2211096"/>
            <a:ext cx="415284" cy="1749116"/>
          </a:xfrm>
          <a:prstGeom prst="downArrow">
            <a:avLst/>
          </a:prstGeom>
          <a:solidFill>
            <a:srgbClr val="FFCC99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359997DC-A53C-4263-BE4A-2356CAFBE419}"/>
              </a:ext>
            </a:extLst>
          </p:cNvPr>
          <p:cNvSpPr/>
          <p:nvPr/>
        </p:nvSpPr>
        <p:spPr>
          <a:xfrm rot="5170408" flipV="1">
            <a:off x="6110396" y="3269581"/>
            <a:ext cx="415284" cy="1562948"/>
          </a:xfrm>
          <a:prstGeom prst="downArrow">
            <a:avLst/>
          </a:prstGeom>
          <a:solidFill>
            <a:srgbClr val="FFCC99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A7BB04B3-936F-4143-ABA0-25AA31AA9332}"/>
              </a:ext>
            </a:extLst>
          </p:cNvPr>
          <p:cNvSpPr/>
          <p:nvPr/>
        </p:nvSpPr>
        <p:spPr>
          <a:xfrm rot="3399245" flipV="1">
            <a:off x="6147470" y="4087170"/>
            <a:ext cx="425088" cy="1959228"/>
          </a:xfrm>
          <a:prstGeom prst="downArrow">
            <a:avLst/>
          </a:prstGeom>
          <a:solidFill>
            <a:srgbClr val="FFCC99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7DD106A-CC02-46B7-9303-71C8428B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420" y="1260958"/>
            <a:ext cx="1268531" cy="126853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0878E7-C07E-4E76-BC18-A76644174657}"/>
              </a:ext>
            </a:extLst>
          </p:cNvPr>
          <p:cNvSpPr txBox="1"/>
          <p:nvPr/>
        </p:nvSpPr>
        <p:spPr>
          <a:xfrm>
            <a:off x="8013892" y="2438112"/>
            <a:ext cx="1244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Faculty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7921B9-EC73-4675-9A3E-BD14833F14AA}"/>
              </a:ext>
            </a:extLst>
          </p:cNvPr>
          <p:cNvSpPr txBox="1"/>
          <p:nvPr/>
        </p:nvSpPr>
        <p:spPr>
          <a:xfrm>
            <a:off x="62838" y="1453657"/>
            <a:ext cx="30075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  <a:endParaRPr lang="en-PH" sz="2800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</a:t>
            </a:r>
            <a:endParaRPr lang="en-PH" sz="3200" b="1" u="sng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728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0" y="6478588"/>
            <a:ext cx="9571038" cy="331787"/>
          </a:xfrm>
        </p:spPr>
        <p:txBody>
          <a:bodyPr>
            <a:noAutofit/>
          </a:bodyPr>
          <a:lstStyle/>
          <a:p>
            <a:r>
              <a:rPr lang="en-PH" sz="1800" dirty="0">
                <a:solidFill>
                  <a:schemeClr val="tx1"/>
                </a:solidFill>
                <a:latin typeface="+mn-lt"/>
              </a:rPr>
              <a:t>Academic and Curricular advising Management System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" y="117566"/>
            <a:ext cx="1219370" cy="121937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070375" y="496419"/>
            <a:ext cx="61466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PROPOSED SOLUTION | ACADEMIC</a:t>
            </a:r>
            <a:endParaRPr lang="en-US" sz="3200" dirty="0"/>
          </a:p>
        </p:txBody>
      </p:sp>
      <p:sp>
        <p:nvSpPr>
          <p:cNvPr id="11" name="Subtitle 5">
            <a:extLst>
              <a:ext uri="{FF2B5EF4-FFF2-40B4-BE49-F238E27FC236}">
                <a16:creationId xmlns:a16="http://schemas.microsoft.com/office/drawing/2014/main" id="{A5274CB4-0439-4B76-93EB-F397B564DE5E}"/>
              </a:ext>
            </a:extLst>
          </p:cNvPr>
          <p:cNvSpPr txBox="1">
            <a:spLocks/>
          </p:cNvSpPr>
          <p:nvPr/>
        </p:nvSpPr>
        <p:spPr>
          <a:xfrm>
            <a:off x="0" y="6478588"/>
            <a:ext cx="9571038" cy="33178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sz="1800">
                <a:solidFill>
                  <a:schemeClr val="tx1"/>
                </a:solidFill>
              </a:rPr>
              <a:t>Academic and Curricular advising Management System</a:t>
            </a:r>
            <a:endParaRPr lang="en-PH" sz="1800" dirty="0">
              <a:solidFill>
                <a:schemeClr val="tx1"/>
              </a:soli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B507D36-07EA-45B9-900B-1F7D3183A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1" y="4871722"/>
            <a:ext cx="997131" cy="1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FC66DE-BE85-4503-B1F5-3731C4DE5F5C}"/>
              </a:ext>
            </a:extLst>
          </p:cNvPr>
          <p:cNvCxnSpPr/>
          <p:nvPr/>
        </p:nvCxnSpPr>
        <p:spPr>
          <a:xfrm>
            <a:off x="3013165" y="117566"/>
            <a:ext cx="39189" cy="6178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3823CCC-5ACD-4FBE-AE3F-F28A1405ECF0}"/>
              </a:ext>
            </a:extLst>
          </p:cNvPr>
          <p:cNvSpPr/>
          <p:nvPr/>
        </p:nvSpPr>
        <p:spPr>
          <a:xfrm flipH="1">
            <a:off x="5509259" y="2554605"/>
            <a:ext cx="590385" cy="314879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D4AA2CCE-0A18-4C92-87AB-14829D5E7E34}"/>
              </a:ext>
            </a:extLst>
          </p:cNvPr>
          <p:cNvSpPr/>
          <p:nvPr/>
        </p:nvSpPr>
        <p:spPr>
          <a:xfrm>
            <a:off x="5532120" y="2857069"/>
            <a:ext cx="590385" cy="314879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A0A72-9552-46A1-892F-F93E3E2A6D34}"/>
              </a:ext>
            </a:extLst>
          </p:cNvPr>
          <p:cNvSpPr txBox="1"/>
          <p:nvPr/>
        </p:nvSpPr>
        <p:spPr>
          <a:xfrm>
            <a:off x="6192740" y="2538893"/>
            <a:ext cx="2162590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Current Subject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464883E3-6C98-436F-9566-C9E64C076ABA}"/>
              </a:ext>
            </a:extLst>
          </p:cNvPr>
          <p:cNvSpPr/>
          <p:nvPr/>
        </p:nvSpPr>
        <p:spPr>
          <a:xfrm>
            <a:off x="8505577" y="2528528"/>
            <a:ext cx="590385" cy="314879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D76A9540-C642-4C4D-A7C1-686288EF6A65}"/>
              </a:ext>
            </a:extLst>
          </p:cNvPr>
          <p:cNvSpPr/>
          <p:nvPr/>
        </p:nvSpPr>
        <p:spPr>
          <a:xfrm flipH="1">
            <a:off x="8448426" y="2819562"/>
            <a:ext cx="590385" cy="314879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8CB442BE-501F-471C-96A0-8DDA5ABDFF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28" y="2236612"/>
            <a:ext cx="1061012" cy="10610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B98C53-7E40-49CF-A424-C7B427EF1F3E}"/>
              </a:ext>
            </a:extLst>
          </p:cNvPr>
          <p:cNvSpPr txBox="1"/>
          <p:nvPr/>
        </p:nvSpPr>
        <p:spPr>
          <a:xfrm>
            <a:off x="6665786" y="1901680"/>
            <a:ext cx="148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CASE 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73C947-D827-43E9-9798-A38012871619}"/>
              </a:ext>
            </a:extLst>
          </p:cNvPr>
          <p:cNvSpPr txBox="1"/>
          <p:nvPr/>
        </p:nvSpPr>
        <p:spPr>
          <a:xfrm>
            <a:off x="6422910" y="3919163"/>
            <a:ext cx="1829301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Past Subject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32753B65-444E-4F58-AB55-D7ADD32E1C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195" y="3440012"/>
            <a:ext cx="1258135" cy="125813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CBC10BA-41D7-46E9-AED5-417C9875E80B}"/>
              </a:ext>
            </a:extLst>
          </p:cNvPr>
          <p:cNvSpPr txBox="1"/>
          <p:nvPr/>
        </p:nvSpPr>
        <p:spPr>
          <a:xfrm>
            <a:off x="62838" y="1453657"/>
            <a:ext cx="30075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2"/>
                </a:solidFill>
              </a:rPr>
              <a:t>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2800" b="1" u="sng" dirty="0">
                <a:solidFill>
                  <a:srgbClr val="BD582C"/>
                </a:solidFill>
              </a:rPr>
              <a:t>PROPOSED 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OBJECTIVES</a:t>
            </a:r>
            <a:endParaRPr lang="en-PH" sz="2800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</a:t>
            </a:r>
            <a:endParaRPr lang="en-PH" sz="3200" b="1" u="sng" dirty="0">
              <a:solidFill>
                <a:srgbClr val="BD582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LOG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USER HOMEPAGE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FORGOT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BD582C"/>
                </a:solidFill>
              </a:rPr>
              <a:t>CASE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GENERATE REPORTS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582C"/>
                </a:solidFill>
              </a:rPr>
              <a:t>IMPORT FROM EXCEL FILE</a:t>
            </a:r>
            <a:endParaRPr lang="en-PH" b="1" u="sng" dirty="0">
              <a:solidFill>
                <a:schemeClr val="accent2"/>
              </a:solidFill>
            </a:endParaRPr>
          </a:p>
          <a:p>
            <a:endParaRPr lang="en-PH" sz="1600" b="1" dirty="0">
              <a:solidFill>
                <a:schemeClr val="accent2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50BD0EA-0CFC-4650-B3C6-292057CDFF6B}"/>
              </a:ext>
            </a:extLst>
          </p:cNvPr>
          <p:cNvSpPr/>
          <p:nvPr/>
        </p:nvSpPr>
        <p:spPr>
          <a:xfrm rot="5400000">
            <a:off x="6955812" y="3164669"/>
            <a:ext cx="654033" cy="590383"/>
          </a:xfrm>
          <a:prstGeom prst="rightArrow">
            <a:avLst/>
          </a:prstGeom>
          <a:solidFill>
            <a:srgbClr val="FFCC99"/>
          </a:solidFill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BF73E45-11BA-4A74-8D4B-77A94E5862C2}"/>
              </a:ext>
            </a:extLst>
          </p:cNvPr>
          <p:cNvSpPr/>
          <p:nvPr/>
        </p:nvSpPr>
        <p:spPr>
          <a:xfrm>
            <a:off x="8505577" y="3825981"/>
            <a:ext cx="590385" cy="314879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7E2E6D0-7722-44D5-8D55-0C6D640B830B}"/>
              </a:ext>
            </a:extLst>
          </p:cNvPr>
          <p:cNvSpPr/>
          <p:nvPr/>
        </p:nvSpPr>
        <p:spPr>
          <a:xfrm flipH="1">
            <a:off x="8448426" y="4117015"/>
            <a:ext cx="590385" cy="314879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961FA07-D1D9-4C42-9D65-4D9FE59ACA53}"/>
              </a:ext>
            </a:extLst>
          </p:cNvPr>
          <p:cNvSpPr/>
          <p:nvPr/>
        </p:nvSpPr>
        <p:spPr>
          <a:xfrm flipH="1">
            <a:off x="5551334" y="3761724"/>
            <a:ext cx="590385" cy="314879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ADDB2B5-1BBA-4B6D-9AC9-A4C54C4E0A72}"/>
              </a:ext>
            </a:extLst>
          </p:cNvPr>
          <p:cNvSpPr/>
          <p:nvPr/>
        </p:nvSpPr>
        <p:spPr>
          <a:xfrm>
            <a:off x="5574195" y="4064188"/>
            <a:ext cx="590385" cy="314879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0742C2B-A712-420C-8B41-452AE152F6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29" y="2673661"/>
            <a:ext cx="1758233" cy="17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215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3FA4DD35-5754-4FCD-8D3F-A5738CB4B86B}" vid="{8770C41D-6E1E-4B9B-8C91-16FE95DC4B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CFBD332E579D49A0A78BBD6666EF2F" ma:contentTypeVersion="6" ma:contentTypeDescription="Create a new document." ma:contentTypeScope="" ma:versionID="99585b97b720afe9f14bf3f6c7e0be0a">
  <xsd:schema xmlns:xsd="http://www.w3.org/2001/XMLSchema" xmlns:xs="http://www.w3.org/2001/XMLSchema" xmlns:p="http://schemas.microsoft.com/office/2006/metadata/properties" xmlns:ns2="930ddfdc-35cc-408a-b59f-cba41d94b487" xmlns:ns3="9b48808d-5e00-42a7-ab54-1ed3f28a449f" targetNamespace="http://schemas.microsoft.com/office/2006/metadata/properties" ma:root="true" ma:fieldsID="db6a2d62a2fa5fbc641f5eeb535d9ced" ns2:_="" ns3:_="">
    <xsd:import namespace="930ddfdc-35cc-408a-b59f-cba41d94b487"/>
    <xsd:import namespace="9b48808d-5e00-42a7-ab54-1ed3f28a449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0ddfdc-35cc-408a-b59f-cba41d94b4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48808d-5e00-42a7-ab54-1ed3f28a44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5A18260-0AA6-4F7D-8ED5-6967B3F824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0ddfdc-35cc-408a-b59f-cba41d94b487"/>
    <ds:schemaRef ds:uri="9b48808d-5e00-42a7-ab54-1ed3f28a44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8FD4E5-7103-4097-BC9C-204CD9C14F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9C8BFD-3168-4706-AD5D-E0C69203E07C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9b48808d-5e00-42a7-ab54-1ed3f28a449f"/>
    <ds:schemaRef ds:uri="930ddfdc-35cc-408a-b59f-cba41d94b487"/>
    <ds:schemaRef ds:uri="http://purl.org/dc/terms/"/>
    <ds:schemaRef ds:uri="http://schemas.microsoft.com/office/infopath/2007/PartnerControl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Presentation3</Template>
  <TotalTime>1248</TotalTime>
  <Words>2451</Words>
  <Application>Microsoft Office PowerPoint</Application>
  <PresentationFormat>Widescreen</PresentationFormat>
  <Paragraphs>1059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Calibri</vt:lpstr>
      <vt:lpstr>Calibri Light</vt:lpstr>
      <vt:lpstr>Microsoft Sans Serif</vt:lpstr>
      <vt:lpstr>Times New Roman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DigiGirls</dc:creator>
  <cp:lastModifiedBy>Shella Mae Manongsong</cp:lastModifiedBy>
  <cp:revision>98</cp:revision>
  <dcterms:created xsi:type="dcterms:W3CDTF">2018-03-14T23:44:56Z</dcterms:created>
  <dcterms:modified xsi:type="dcterms:W3CDTF">2018-03-19T06:59:17Z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0x01010060CFBD332E579D49A0A78BBD6666EF2F</vt:lpwstr>
  </property>
</Properties>
</file>